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25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0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8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3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2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8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8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7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7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200" dirty="0" err="1" smtClean="0"/>
              <a:t>Thinh</a:t>
            </a:r>
            <a:r>
              <a:rPr lang="en-US" sz="5200" dirty="0" smtClean="0"/>
              <a:t> Nguyen</a:t>
            </a:r>
            <a:endParaRPr lang="en-US" sz="5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 Manipulation Using the Leap Motion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3124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Osaka University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2320" y="44126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July 10,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3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Deformed lathe object using height maps, didn’t quite get the effect that I wanted. Now doing deformations with other techniques/not as rigid of a technique.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Researching/experimenting </a:t>
            </a:r>
            <a:r>
              <a:rPr lang="en-US" dirty="0" smtClean="0"/>
              <a:t>with various techniques to do so. Created gestures to customize beginning mesh (size/width gestures).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8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Deform geometry using various techniques. Try out CSGs, Marching Cubes algorithm, per vertex intersections.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8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20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Wishing Trees at </a:t>
            </a:r>
            <a:r>
              <a:rPr lang="en-US" dirty="0"/>
              <a:t>O</a:t>
            </a:r>
            <a:r>
              <a:rPr lang="en-US" dirty="0" smtClean="0"/>
              <a:t>saka Castle</a:t>
            </a:r>
            <a:endParaRPr lang="en-US" dirty="0"/>
          </a:p>
        </p:txBody>
      </p:sp>
      <p:pic>
        <p:nvPicPr>
          <p:cNvPr id="1027" name="Picture 3" descr="C:\Users\Thinh\Desktop\Japan Pics\Week 2\IMG_02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355838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1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762000"/>
            <a:ext cx="2971800" cy="5330356"/>
          </a:xfrm>
        </p:spPr>
        <p:txBody>
          <a:bodyPr>
            <a:normAutofit/>
          </a:bodyPr>
          <a:lstStyle/>
          <a:p>
            <a:r>
              <a:rPr lang="en-US" dirty="0" smtClean="0"/>
              <a:t>Kids playing at a local festival</a:t>
            </a:r>
            <a:endParaRPr lang="en-US" dirty="0"/>
          </a:p>
        </p:txBody>
      </p:sp>
      <p:pic>
        <p:nvPicPr>
          <p:cNvPr id="2050" name="Picture 2" descr="C:\Users\Thinh\Desktop\Japan Pics\Week 2\IMG_038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192" y="1428409"/>
            <a:ext cx="5330355" cy="39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70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77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Near Offering Box At Local Temple</a:t>
            </a:r>
            <a:endParaRPr lang="en-US" dirty="0"/>
          </a:p>
        </p:txBody>
      </p:sp>
      <p:pic>
        <p:nvPicPr>
          <p:cNvPr id="3074" name="Picture 2" descr="C:\Users\Thinh\Desktop\Japan Pics\Week 2\IMG_03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9489" y="1219200"/>
            <a:ext cx="7184377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919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99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Thinh Nguyen</vt:lpstr>
      <vt:lpstr>Current Progress</vt:lpstr>
      <vt:lpstr>Next Week</vt:lpstr>
      <vt:lpstr>Wishing Trees at Osaka Castle</vt:lpstr>
      <vt:lpstr>Kids playing at a local festival</vt:lpstr>
      <vt:lpstr>Near Offering Box At Local Temple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Thinh Nguyen</dc:title>
  <dc:creator>Thinh</dc:creator>
  <cp:lastModifiedBy>Teri Simas</cp:lastModifiedBy>
  <cp:revision>6</cp:revision>
  <dcterms:created xsi:type="dcterms:W3CDTF">2013-07-03T14:28:39Z</dcterms:created>
  <dcterms:modified xsi:type="dcterms:W3CDTF">2013-07-18T17:16:19Z</dcterms:modified>
</cp:coreProperties>
</file>