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676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25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45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00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8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3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2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08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84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7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3D95-7C50-4CD3-9182-53E090DA2B38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7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200" dirty="0" err="1" smtClean="0"/>
              <a:t>Thinh</a:t>
            </a:r>
            <a:r>
              <a:rPr lang="en-US" sz="5200" dirty="0" smtClean="0"/>
              <a:t> Nguyen</a:t>
            </a:r>
            <a:endParaRPr lang="en-US" sz="5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8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 Manipulation Using the Leap Motion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3124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Osaka University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2320" y="44126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July 24,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3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Skewed geometry inwards using </a:t>
            </a:r>
            <a:r>
              <a:rPr lang="en-US" dirty="0" err="1" smtClean="0"/>
              <a:t>raycasted</a:t>
            </a:r>
            <a:r>
              <a:rPr lang="en-US" dirty="0" smtClean="0"/>
              <a:t> techniques, runtime quite slow with &gt;5 rays.</a:t>
            </a:r>
          </a:p>
          <a:p>
            <a:endParaRPr lang="en-US" dirty="0" smtClean="0"/>
          </a:p>
          <a:p>
            <a:r>
              <a:rPr lang="en-US" dirty="0" smtClean="0"/>
              <a:t>Worked </a:t>
            </a:r>
            <a:r>
              <a:rPr lang="en-US" dirty="0" smtClean="0"/>
              <a:t>on coupling adjacent face surfaces (nearby neighbor faces of the mesh also getting gradual changes and not just the one the </a:t>
            </a:r>
            <a:r>
              <a:rPr lang="en-US" dirty="0" err="1" smtClean="0"/>
              <a:t>raycaster</a:t>
            </a:r>
            <a:r>
              <a:rPr lang="en-US" dirty="0" smtClean="0"/>
              <a:t> selected).</a:t>
            </a:r>
          </a:p>
          <a:p>
            <a:endParaRPr lang="en-US" dirty="0" smtClean="0"/>
          </a:p>
          <a:p>
            <a:r>
              <a:rPr lang="en-US" dirty="0" smtClean="0"/>
              <a:t>Optimizations </a:t>
            </a:r>
            <a:r>
              <a:rPr lang="en-US" dirty="0" smtClean="0"/>
              <a:t>to rendering loop  when  finger objects are too far away from  mesh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61787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Geometry moves both inward and outward now.</a:t>
            </a:r>
          </a:p>
          <a:p>
            <a:endParaRPr lang="en-US" dirty="0" smtClean="0"/>
          </a:p>
          <a:p>
            <a:r>
              <a:rPr lang="en-US" dirty="0" smtClean="0"/>
              <a:t>Slight </a:t>
            </a:r>
            <a:r>
              <a:rPr lang="en-US" dirty="0" smtClean="0"/>
              <a:t>bug when moving inwards too fast,  once </a:t>
            </a:r>
            <a:r>
              <a:rPr lang="en-US" dirty="0" err="1" smtClean="0"/>
              <a:t>raycaster</a:t>
            </a:r>
            <a:r>
              <a:rPr lang="en-US" dirty="0" smtClean="0"/>
              <a:t> is already past the surface mesh the </a:t>
            </a:r>
            <a:r>
              <a:rPr lang="en-US" dirty="0" err="1" smtClean="0"/>
              <a:t>raycasted</a:t>
            </a:r>
            <a:r>
              <a:rPr lang="en-US" dirty="0" smtClean="0"/>
              <a:t> technique does not work  anymore until the finger ray is outside again.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/>
              <a:t>a variety of VR sculpting papers to see what types of techniques and problems they were having.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Come up with a way to actually add/subtract vertices to the existing mesh.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Finish </a:t>
            </a:r>
            <a:r>
              <a:rPr lang="en-US" dirty="0" smtClean="0"/>
              <a:t>up coding the face coupling in the mesh class. Solve the “Finger moving in the mesh too fast” problem.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 smtClean="0"/>
              <a:t>on camera rotations  and movements to work with  mesh manipulation.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88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2032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Local coffee </a:t>
            </a:r>
            <a:r>
              <a:rPr lang="en-US" sz="3000" dirty="0" smtClean="0"/>
              <a:t>shop</a:t>
            </a:r>
            <a:br>
              <a:rPr lang="en-US" sz="3000" dirty="0" smtClean="0"/>
            </a:br>
            <a:r>
              <a:rPr lang="en-US" sz="3000" dirty="0" smtClean="0"/>
              <a:t> </a:t>
            </a:r>
            <a:r>
              <a:rPr lang="en-US" sz="3000" dirty="0" smtClean="0"/>
              <a:t>(she gave us a bunch of free stuff!)</a:t>
            </a:r>
            <a:endParaRPr lang="en-US" sz="3000" dirty="0"/>
          </a:p>
        </p:txBody>
      </p:sp>
      <p:pic>
        <p:nvPicPr>
          <p:cNvPr id="3" name="Picture 2" descr="C:\Users\Thinh\Desktop\Japan Pics\Week 4\20130723_2014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7010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14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nh\Desktop\Japan Pics\Week 4\20130720_223756_H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" y="381000"/>
            <a:ext cx="81915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70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Jurgen</a:t>
            </a:r>
            <a:r>
              <a:rPr lang="en-US" dirty="0" smtClean="0"/>
              <a:t> Schulze – UCSD Mentor</a:t>
            </a:r>
          </a:p>
          <a:p>
            <a:endParaRPr lang="en-US" dirty="0" smtClean="0"/>
          </a:p>
          <a:p>
            <a:r>
              <a:rPr lang="en-US" dirty="0" smtClean="0"/>
              <a:t>Kiyoshi </a:t>
            </a:r>
            <a:r>
              <a:rPr lang="en-US" dirty="0" err="1" smtClean="0"/>
              <a:t>Kiwokawa</a:t>
            </a:r>
            <a:r>
              <a:rPr lang="en-US" dirty="0" smtClean="0"/>
              <a:t> – Osaka Mentor</a:t>
            </a:r>
          </a:p>
          <a:p>
            <a:endParaRPr lang="en-US" dirty="0" smtClean="0"/>
          </a:p>
          <a:p>
            <a:r>
              <a:rPr lang="en-US" dirty="0" smtClean="0"/>
              <a:t>Gabriele </a:t>
            </a:r>
            <a:r>
              <a:rPr lang="en-US" dirty="0" err="1"/>
              <a:t>Wienhausen</a:t>
            </a:r>
            <a:r>
              <a:rPr lang="en-US" dirty="0"/>
              <a:t>, Peter </a:t>
            </a:r>
            <a:r>
              <a:rPr lang="en-US" dirty="0" err="1" smtClean="0"/>
              <a:t>Arzberger</a:t>
            </a:r>
            <a:r>
              <a:rPr lang="en-US" dirty="0" smtClean="0"/>
              <a:t>, Teri </a:t>
            </a:r>
            <a:r>
              <a:rPr lang="en-US" dirty="0" err="1" smtClean="0"/>
              <a:t>Simas</a:t>
            </a:r>
            <a:r>
              <a:rPr lang="en-US" dirty="0" smtClean="0"/>
              <a:t>, </a:t>
            </a:r>
            <a:r>
              <a:rPr lang="en-US" dirty="0" smtClean="0"/>
              <a:t>Jason </a:t>
            </a:r>
            <a:r>
              <a:rPr lang="en-US" dirty="0" err="1" smtClean="0"/>
              <a:t>Haga</a:t>
            </a:r>
            <a:r>
              <a:rPr lang="en-US" dirty="0" smtClean="0"/>
              <a:t>, Prime Staff</a:t>
            </a:r>
          </a:p>
          <a:p>
            <a:endParaRPr lang="en-US" dirty="0" smtClean="0"/>
          </a:p>
          <a:p>
            <a:r>
              <a:rPr lang="en-US" dirty="0" err="1" smtClean="0"/>
              <a:t>Ledell</a:t>
            </a:r>
            <a:r>
              <a:rPr lang="en-US" dirty="0" smtClean="0"/>
              <a:t> </a:t>
            </a:r>
            <a:r>
              <a:rPr lang="en-US" dirty="0" smtClean="0"/>
              <a:t>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15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Thinh Nguyen</vt:lpstr>
      <vt:lpstr>Current Progress</vt:lpstr>
      <vt:lpstr>Current Progress Continued.</vt:lpstr>
      <vt:lpstr>Next Week</vt:lpstr>
      <vt:lpstr>Local coffee shop  (she gave us a bunch of free stuff!)</vt:lpstr>
      <vt:lpstr>Slide 6</vt:lpstr>
      <vt:lpstr>Special Thanks 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Thinh Nguyen</dc:title>
  <dc:creator>Thinh</dc:creator>
  <cp:lastModifiedBy>Teri Simas</cp:lastModifiedBy>
  <cp:revision>14</cp:revision>
  <dcterms:created xsi:type="dcterms:W3CDTF">2013-07-03T14:28:39Z</dcterms:created>
  <dcterms:modified xsi:type="dcterms:W3CDTF">2013-07-25T17:37:24Z</dcterms:modified>
</cp:coreProperties>
</file>