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0" autoAdjust="0"/>
  </p:normalViewPr>
  <p:slideViewPr>
    <p:cSldViewPr snapToGrid="0" snapToObject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altLang="ja-JP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ja-JP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328" y="1585258"/>
            <a:ext cx="7119472" cy="2030506"/>
          </a:xfrm>
        </p:spPr>
        <p:txBody>
          <a:bodyPr/>
          <a:lstStyle/>
          <a:p>
            <a:pPr algn="r"/>
            <a:r>
              <a:rPr kumimoji="1" lang="en-US" altLang="ja-JP" dirty="0" smtClean="0"/>
              <a:t>Informatics Tools for Biodiversit</a:t>
            </a:r>
            <a:r>
              <a:rPr lang="en-US" altLang="ja-JP" dirty="0" smtClean="0"/>
              <a:t>y Data Conversion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err="1" smtClean="0"/>
              <a:t>Kittinan</a:t>
            </a:r>
            <a:r>
              <a:rPr kumimoji="1" lang="en-US" altLang="ja-JP" dirty="0" smtClean="0"/>
              <a:t> Ponkaew</a:t>
            </a:r>
          </a:p>
          <a:p>
            <a:pPr algn="r"/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, Osaka</a:t>
            </a:r>
          </a:p>
          <a:p>
            <a:pPr algn="r"/>
            <a:r>
              <a:rPr lang="en-US" altLang="ja-JP" dirty="0" smtClean="0"/>
              <a:t>8/7/2013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0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Week 6 Progress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7857"/>
            <a:ext cx="7313613" cy="4339987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3200" dirty="0" smtClean="0"/>
              <a:t>Finished mammals data conversion process. Tested it with Specify and resolved errors.</a:t>
            </a:r>
          </a:p>
          <a:p>
            <a:endParaRPr lang="en-US" altLang="ja-JP" sz="900" dirty="0" smtClean="0"/>
          </a:p>
          <a:p>
            <a:r>
              <a:rPr lang="en-US" altLang="ja-JP" sz="3200" dirty="0" smtClean="0"/>
              <a:t>Finished </a:t>
            </a:r>
            <a:r>
              <a:rPr lang="en-US" altLang="ja-JP" sz="3200" dirty="0" smtClean="0"/>
              <a:t>birds data conversion. Had difficulties dealing with different formats. Resolved corrupted data issues.</a:t>
            </a:r>
          </a:p>
          <a:p>
            <a:endParaRPr lang="en-US" altLang="ja-JP" sz="900" dirty="0" smtClean="0"/>
          </a:p>
          <a:p>
            <a:r>
              <a:rPr lang="en-US" altLang="ja-JP" sz="3200" dirty="0" smtClean="0"/>
              <a:t>Started </a:t>
            </a:r>
            <a:r>
              <a:rPr lang="en-US" altLang="ja-JP" sz="3200" dirty="0" smtClean="0"/>
              <a:t>setting up attachment interface and reading the documentation of Specify 6.5.</a:t>
            </a:r>
          </a:p>
        </p:txBody>
      </p:sp>
    </p:spTree>
    <p:extLst>
      <p:ext uri="{BB962C8B-B14F-4D97-AF65-F5344CB8AC3E}">
        <p14:creationId xmlns:p14="http://schemas.microsoft.com/office/powerpoint/2010/main" xmlns="" val="41763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Plans for Week 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Retry converting </a:t>
            </a:r>
            <a:r>
              <a:rPr lang="en-US" altLang="ja-JP" sz="3200" dirty="0" err="1" smtClean="0"/>
              <a:t>Herps</a:t>
            </a:r>
            <a:r>
              <a:rPr lang="en-US" altLang="ja-JP" sz="3200" dirty="0" smtClean="0"/>
              <a:t> database. There was a problem with conversion process</a:t>
            </a:r>
          </a:p>
          <a:p>
            <a:endParaRPr lang="en-US" altLang="ja-JP" sz="900" dirty="0" smtClean="0"/>
          </a:p>
          <a:p>
            <a:r>
              <a:rPr lang="en-US" altLang="ja-JP" sz="3200" dirty="0" smtClean="0"/>
              <a:t>Work </a:t>
            </a:r>
            <a:r>
              <a:rPr lang="en-US" altLang="ja-JP" sz="3200" dirty="0" smtClean="0"/>
              <a:t>on </a:t>
            </a:r>
            <a:r>
              <a:rPr lang="en-US" altLang="ja-JP" sz="3200" dirty="0" err="1" smtClean="0"/>
              <a:t>Paleo</a:t>
            </a:r>
            <a:r>
              <a:rPr lang="en-US" altLang="ja-JP" sz="3200" dirty="0" smtClean="0"/>
              <a:t> data sets and test them.</a:t>
            </a:r>
          </a:p>
          <a:p>
            <a:endParaRPr kumimoji="1" lang="en-US" altLang="ja-JP" sz="800" dirty="0" smtClean="0"/>
          </a:p>
          <a:p>
            <a:r>
              <a:rPr kumimoji="1" lang="en-US" altLang="ja-JP" sz="3200" dirty="0" smtClean="0"/>
              <a:t>Write </a:t>
            </a:r>
            <a:r>
              <a:rPr kumimoji="1" lang="en-US" altLang="ja-JP" sz="3200" dirty="0" smtClean="0"/>
              <a:t>up documentation for different data.</a:t>
            </a:r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145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</a:t>
            </a:r>
            <a:endParaRPr kumimoji="1" lang="ja-JP" altLang="en-US" dirty="0"/>
          </a:p>
        </p:txBody>
      </p:sp>
      <p:pic>
        <p:nvPicPr>
          <p:cNvPr id="5" name="図 4" descr="IMG_20130803_20214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8154" y="1371600"/>
            <a:ext cx="6330461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253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Cultural Exploration 2</a:t>
            </a:r>
            <a:endParaRPr kumimoji="1" lang="ja-JP" altLang="en-US" dirty="0"/>
          </a:p>
        </p:txBody>
      </p:sp>
      <p:pic>
        <p:nvPicPr>
          <p:cNvPr id="6" name="コンテンツ プレースホルダー 5" descr="IMG_20130803_16094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027" b="13027"/>
          <a:stretch>
            <a:fillRect/>
          </a:stretch>
        </p:blipFill>
        <p:spPr>
          <a:xfrm rot="5400000">
            <a:off x="262014" y="2460914"/>
            <a:ext cx="4891301" cy="2712670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4331206" y="2979616"/>
            <a:ext cx="3896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Food prepared by the friendly neighbors,</a:t>
            </a:r>
          </a:p>
          <a:p>
            <a:r>
              <a:rPr kumimoji="1" lang="en-US" altLang="ja-JP" dirty="0" smtClean="0"/>
              <a:t>a</a:t>
            </a:r>
            <a:r>
              <a:rPr kumimoji="1" lang="en-US" altLang="ja-JP" dirty="0" smtClean="0"/>
              <a:t>fter </a:t>
            </a:r>
            <a:r>
              <a:rPr kumimoji="1" lang="en-US" altLang="ja-JP" dirty="0" smtClean="0"/>
              <a:t>we have established contact, and </a:t>
            </a:r>
          </a:p>
          <a:p>
            <a:r>
              <a:rPr kumimoji="1" lang="en-US" altLang="ja-JP" dirty="0" smtClean="0"/>
              <a:t>t</a:t>
            </a:r>
            <a:r>
              <a:rPr kumimoji="1" lang="en-US" altLang="ja-JP" dirty="0" smtClean="0"/>
              <a:t>hey </a:t>
            </a:r>
            <a:r>
              <a:rPr kumimoji="1" lang="en-US" altLang="ja-JP" dirty="0" smtClean="0"/>
              <a:t>understood that we </a:t>
            </a:r>
            <a:r>
              <a:rPr kumimoji="1" lang="en-US" altLang="ja-JP" dirty="0" smtClean="0"/>
              <a:t>came </a:t>
            </a:r>
            <a:r>
              <a:rPr kumimoji="1" lang="en-US" altLang="ja-JP" dirty="0" smtClean="0"/>
              <a:t>in peace.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923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Cultural Exploration 3</a:t>
            </a:r>
            <a:endParaRPr kumimoji="1" lang="ja-JP" altLang="en-US"/>
          </a:p>
        </p:txBody>
      </p:sp>
      <p:pic>
        <p:nvPicPr>
          <p:cNvPr id="6" name="図 5" descr="IMG_20130803_2147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578185" y="2099370"/>
            <a:ext cx="5071856" cy="380389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14400" y="2940539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After-party fireworks </a:t>
            </a:r>
            <a:r>
              <a:rPr kumimoji="1" lang="en-US" altLang="ja-JP" dirty="0" smtClean="0"/>
              <a:t>party.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42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lang="en-US" altLang="ja-JP" dirty="0" smtClean="0"/>
          </a:p>
          <a:p>
            <a:r>
              <a:rPr kumimoji="1" lang="en-US" altLang="ja-JP" dirty="0" smtClean="0"/>
              <a:t>PRIME</a:t>
            </a:r>
          </a:p>
          <a:p>
            <a:r>
              <a:rPr lang="en-US" altLang="ja-JP" dirty="0" smtClean="0"/>
              <a:t>NICT</a:t>
            </a:r>
          </a:p>
          <a:p>
            <a:r>
              <a:rPr kumimoji="1" lang="en-US" altLang="ja-JP" dirty="0" smtClean="0"/>
              <a:t>Balboa Park Online Collaboration</a:t>
            </a:r>
          </a:p>
          <a:p>
            <a:r>
              <a:rPr lang="en-US" altLang="ja-JP" dirty="0" smtClean="0"/>
              <a:t>PRIME alumna Haley Hunter-</a:t>
            </a:r>
            <a:r>
              <a:rPr lang="en-US" altLang="ja-JP" dirty="0" err="1" smtClean="0"/>
              <a:t>Zinck</a:t>
            </a:r>
            <a:endParaRPr lang="en-US" altLang="ja-JP" dirty="0" smtClean="0"/>
          </a:p>
          <a:p>
            <a:r>
              <a:rPr kumimoji="1" lang="en-US" altLang="ja-JP" dirty="0" smtClean="0"/>
              <a:t>NSF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378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1019</TotalTime>
  <Words>145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Inkwell</vt:lpstr>
      <vt:lpstr>Informatics Tools for Biodiversity Data Conversion</vt:lpstr>
      <vt:lpstr>Week 6 Progress</vt:lpstr>
      <vt:lpstr>Plans for Week 7</vt:lpstr>
      <vt:lpstr>Cultural Exploration</vt:lpstr>
      <vt:lpstr>Cultural Exploration 2</vt:lpstr>
      <vt:lpstr>Cultural Exploration 3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Tools for Biodiversity Data Conversion</dc:title>
  <dc:creator>Kitti Ponkaew</dc:creator>
  <cp:lastModifiedBy>Teri Simas</cp:lastModifiedBy>
  <cp:revision>23</cp:revision>
  <dcterms:created xsi:type="dcterms:W3CDTF">2013-07-03T02:26:05Z</dcterms:created>
  <dcterms:modified xsi:type="dcterms:W3CDTF">2013-08-07T16:29:17Z</dcterms:modified>
</cp:coreProperties>
</file>