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5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43" autoAdjust="0"/>
    <p:restoredTop sz="91424" autoAdjust="0"/>
  </p:normalViewPr>
  <p:slideViewPr>
    <p:cSldViewPr snapToGrid="0" snapToObjects="1">
      <p:cViewPr varScale="1">
        <p:scale>
          <a:sx n="66" d="100"/>
          <a:sy n="66" d="100"/>
        </p:scale>
        <p:origin x="-151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40B31-BD20-7345-9598-65CCA02F820A}" type="datetimeFigureOut">
              <a:rPr kumimoji="1" lang="ja-JP" altLang="en-US" smtClean="0"/>
              <a:pPr/>
              <a:t>2013/7/3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EA95B-6770-2843-8674-7047F8926FD0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663399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2EA95B-6770-2843-8674-7047F8926FD0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710588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3323" y="3721473"/>
            <a:ext cx="5120640" cy="1581150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CED3E41-E2DE-48B7-AD25-2C05D8372D60}" type="datetime4">
              <a:rPr lang="en-US" smtClean="0"/>
              <a:pPr/>
              <a:t>July 3,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1475" y="6429375"/>
            <a:ext cx="876300" cy="292100"/>
          </a:xfrm>
        </p:spPr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739896" y="1417320"/>
            <a:ext cx="5120640" cy="2304288"/>
          </a:xfrm>
        </p:spPr>
        <p:txBody>
          <a:bodyPr>
            <a:normAutofit/>
          </a:bodyPr>
          <a:lstStyle>
            <a:lvl1pPr>
              <a:defRPr sz="4000" cap="all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3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237-00E8-48F5-9A77-8496B8A0E541}" type="datetimeFigureOut">
              <a:rPr lang="en-US" smtClean="0"/>
              <a:pPr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60992-D05B-4846-8E6E-CA034CB4F1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237-00E8-48F5-9A77-8496B8A0E541}" type="datetimeFigureOut">
              <a:rPr lang="en-US" smtClean="0"/>
              <a:pPr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60992-D05B-4846-8E6E-CA034CB4F1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>
            <a:spLocks noChangeAspect="1" noEditPoints="1"/>
          </p:cNvSpPr>
          <p:nvPr/>
        </p:nvSpPr>
        <p:spPr bwMode="auto">
          <a:xfrm>
            <a:off x="5489634" y="0"/>
            <a:ext cx="3393768" cy="6858000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202C6-8B37-41F0-B3E4-774551D1C22F}" type="datetime4">
              <a:rPr lang="en-US" smtClean="0"/>
              <a:pPr/>
              <a:t>July 3,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itle Placeholder 1"/>
          <p:cNvSpPr>
            <a:spLocks noGrp="1"/>
          </p:cNvSpPr>
          <p:nvPr>
            <p:ph type="title"/>
          </p:nvPr>
        </p:nvSpPr>
        <p:spPr>
          <a:xfrm>
            <a:off x="276225" y="228600"/>
            <a:ext cx="8591550" cy="10668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595360" cy="49377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8F78D1B-BB73-41B2-8202-C6678B761557}" type="datetime4">
              <a:rPr lang="en-US" smtClean="0"/>
              <a:pPr/>
              <a:t>July 3,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743324" y="1400174"/>
            <a:ext cx="5120640" cy="1476375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10" name="Freeform 7"/>
          <p:cNvSpPr>
            <a:spLocks noChangeAspect="1" noEditPoints="1"/>
          </p:cNvSpPr>
          <p:nvPr/>
        </p:nvSpPr>
        <p:spPr bwMode="auto">
          <a:xfrm>
            <a:off x="34289" y="136641"/>
            <a:ext cx="3326149" cy="6721359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733800" y="2895599"/>
            <a:ext cx="5129543" cy="2667001"/>
          </a:xfrm>
        </p:spPr>
        <p:txBody>
          <a:bodyPr anchor="t">
            <a:normAutofit/>
          </a:bodyPr>
          <a:lstStyle>
            <a:lvl1pPr>
              <a:defRPr kumimoji="0" lang="en-US" sz="4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11E46-B9AD-4605-BA48-F4BA770367EA}" type="datetime4">
              <a:rPr lang="en-US" smtClean="0"/>
              <a:pPr/>
              <a:t>July 3,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4492-1D66-40E5-BF5F-8AE5B76A3760}" type="datetime4">
              <a:rPr lang="en-US" smtClean="0"/>
              <a:pPr/>
              <a:t>July 3, 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5" y="1298448"/>
            <a:ext cx="4248150" cy="509587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15815" y="1298448"/>
            <a:ext cx="4248150" cy="509587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120655-FBEF-4656-A8A9-E7D9EB4F4DEC}" type="datetime4">
              <a:rPr lang="en-US" smtClean="0"/>
              <a:pPr/>
              <a:t>July 3, 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2BA2-D035-44CD-B6C5-345CD46C68A9}" type="datetime4">
              <a:rPr lang="en-US" smtClean="0"/>
              <a:pPr/>
              <a:t>July 3, 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12544D9-E8EB-4DFC-9BAC-8FC5CFB1A919}" type="datetime4">
              <a:rPr lang="en-US" smtClean="0"/>
              <a:pPr/>
              <a:t>July 3, 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2834640" cy="129844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4"/>
          </p:nvPr>
        </p:nvSpPr>
        <p:spPr>
          <a:xfrm>
            <a:off x="3775935" y="533400"/>
            <a:ext cx="5063266" cy="570280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4" y="1539240"/>
            <a:ext cx="2834640" cy="4709160"/>
          </a:xfrm>
        </p:spPr>
        <p:txBody>
          <a:bodyPr>
            <a:normAutofit/>
          </a:bodyPr>
          <a:lstStyle>
            <a:lvl1pPr marL="0" indent="0">
              <a:buNone/>
              <a:defRPr lang="en-US" sz="1600" b="0" i="0" kern="1200" cap="none" spc="30" baseline="0" dirty="0" smtClean="0">
                <a:solidFill>
                  <a:schemeClr val="bg2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ja-JP" altLang="en-US" smtClean="0"/>
              <a:t>マスター テキストの書式設定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09950" y="0"/>
            <a:ext cx="5734050" cy="6858000"/>
          </a:xfr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F894904-8048-429B-BF77-F17DA8F8287B}" type="datetime4">
              <a:rPr lang="en-US" smtClean="0"/>
              <a:pPr/>
              <a:t>July 3,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Title Placeholder 1"/>
          <p:cNvSpPr>
            <a:spLocks noGrp="1"/>
          </p:cNvSpPr>
          <p:nvPr>
            <p:ph type="title"/>
          </p:nvPr>
        </p:nvSpPr>
        <p:spPr>
          <a:xfrm>
            <a:off x="276224" y="228600"/>
            <a:ext cx="2834640" cy="129539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274320" y="1536192"/>
            <a:ext cx="2834640" cy="47122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225" y="1295400"/>
            <a:ext cx="8591550" cy="4933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225" y="6429375"/>
            <a:ext cx="21336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fld id="{6441D7B3-F7C5-4013-AC5D-399DD8DB11FA}" type="datetime4">
              <a:rPr lang="en-US" smtClean="0"/>
              <a:pPr/>
              <a:t>July 3,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3324" y="6429375"/>
            <a:ext cx="4086225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1475" y="6429375"/>
            <a:ext cx="8763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600" b="1">
                <a:solidFill>
                  <a:schemeClr val="tx2"/>
                </a:solidFill>
              </a:defRPr>
            </a:lvl1pPr>
          </a:lstStyle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</p:sldLayoutIdLst>
  <p:hf sldNum="0" hdr="0" ftr="0" dt="0"/>
  <p:txStyles>
    <p:titleStyle>
      <a:lvl1pPr algn="l" defTabSz="914400" rtl="0" eaLnBrk="1" latinLnBrk="0" hangingPunct="1">
        <a:spcBef>
          <a:spcPts val="400"/>
        </a:spcBef>
        <a:buNone/>
        <a:defRPr kumimoji="1" sz="3600" b="0" kern="1200" cap="none" spc="0" baseline="0">
          <a:solidFill>
            <a:schemeClr val="tx2"/>
          </a:solidFill>
          <a:latin typeface="+mj-lt"/>
          <a:ea typeface="+mj-ea"/>
          <a:cs typeface="Tunga" pitchFamily="2"/>
        </a:defRPr>
      </a:lvl1pPr>
    </p:titleStyle>
    <p:bodyStyle>
      <a:lvl1pPr marL="171450" indent="-173736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Font typeface="Arial" pitchFamily="34" charset="0"/>
        <a:buChar char="•"/>
        <a:defRPr kumimoji="1" sz="2200" b="0" i="0" kern="1200" cap="none" spc="30" baseline="0">
          <a:solidFill>
            <a:schemeClr val="tx2"/>
          </a:solidFill>
          <a:latin typeface="+mn-lt"/>
          <a:ea typeface="+mn-ea"/>
          <a:cs typeface="Tahoma" pitchFamily="34" charset="0"/>
        </a:defRPr>
      </a:lvl1pPr>
      <a:lvl2pPr marL="34448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kumimoji="1" sz="20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51593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kumimoji="1"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3pPr>
      <a:lvl4pPr marL="68897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kumimoji="1" sz="16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86042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kumimoji="1" sz="1600" kern="1200" baseline="0">
          <a:solidFill>
            <a:schemeClr val="tx2"/>
          </a:solidFill>
          <a:latin typeface="+mn-lt"/>
          <a:ea typeface="+mn-ea"/>
          <a:cs typeface="Tahoma" pitchFamily="34" charset="0"/>
        </a:defRPr>
      </a:lvl5pPr>
      <a:lvl6pPr marL="105156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23444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41732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サブタイトル 1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 smtClean="0"/>
              <a:t>Japanese Friendship Garden Mobile Tour  </a:t>
            </a:r>
          </a:p>
          <a:p>
            <a:r>
              <a:rPr lang="en-US" altLang="ja-JP" dirty="0" smtClean="0"/>
              <a:t>7</a:t>
            </a:r>
            <a:r>
              <a:rPr lang="en-US" altLang="ja-JP" dirty="0"/>
              <a:t>/3/</a:t>
            </a:r>
            <a:r>
              <a:rPr lang="en-US" altLang="ja-JP" dirty="0" smtClean="0"/>
              <a:t>2013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VisLab</a:t>
            </a:r>
            <a:r>
              <a:rPr kumimoji="1" lang="en-US" altLang="ja-JP" dirty="0" smtClean="0"/>
              <a:t> Osaka, Japan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Jesus Rios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3530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Research Project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ja-JP" dirty="0"/>
              <a:t>Android smart-phone application that uses a new location based technology, </a:t>
            </a:r>
            <a:r>
              <a:rPr lang="en-US" altLang="ja-JP" dirty="0" err="1"/>
              <a:t>PlaceSticker</a:t>
            </a:r>
            <a:r>
              <a:rPr lang="en-US" altLang="ja-JP" dirty="0"/>
              <a:t>, to serve as an interactive guide for the Japanese Friendship Garden in Balboa Park. 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dirty="0" smtClean="0"/>
              <a:t>The </a:t>
            </a:r>
            <a:r>
              <a:rPr lang="en-US" altLang="ja-JP" dirty="0"/>
              <a:t>app will contain detailed information about plant collections (e.g. description, place of origin, history), galleries and include a riddle activities for visitors to enjoy and explore the </a:t>
            </a:r>
            <a:r>
              <a:rPr lang="en-US" altLang="ja-JP" dirty="0" smtClean="0"/>
              <a:t>garden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72714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Progress Update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ja-JP" dirty="0" smtClean="0"/>
              <a:t>Set up work environment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Set </a:t>
            </a:r>
            <a:r>
              <a:rPr kumimoji="1" lang="en-US" altLang="ja-JP" dirty="0" smtClean="0"/>
              <a:t>up </a:t>
            </a:r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 repository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Implemented </a:t>
            </a:r>
            <a:r>
              <a:rPr lang="en-US" altLang="ja-JP" dirty="0" smtClean="0"/>
              <a:t>Android action bar 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Adapted </a:t>
            </a:r>
            <a:r>
              <a:rPr lang="en-US" altLang="ja-JP" dirty="0" err="1" smtClean="0"/>
              <a:t>GridView</a:t>
            </a:r>
            <a:r>
              <a:rPr lang="en-US" altLang="ja-JP" dirty="0"/>
              <a:t> </a:t>
            </a:r>
            <a:r>
              <a:rPr lang="en-US" altLang="ja-JP" dirty="0" smtClean="0"/>
              <a:t>(Android) to work with multiple items on screen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Create </a:t>
            </a:r>
            <a:r>
              <a:rPr lang="en-US" altLang="ja-JP" dirty="0"/>
              <a:t>custom version of </a:t>
            </a:r>
            <a:r>
              <a:rPr lang="en-US" altLang="ja-JP" dirty="0" err="1" smtClean="0"/>
              <a:t>GridView</a:t>
            </a:r>
            <a:r>
              <a:rPr lang="en-US" altLang="ja-JP" dirty="0" smtClean="0"/>
              <a:t> to force home screen to scroll as a whole (instead of </a:t>
            </a:r>
            <a:r>
              <a:rPr lang="en-US" altLang="ja-JP" dirty="0" err="1" smtClean="0"/>
              <a:t>GridView</a:t>
            </a:r>
            <a:r>
              <a:rPr lang="en-US" altLang="ja-JP" dirty="0" smtClean="0"/>
              <a:t> using its separate scroll bar)</a:t>
            </a:r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xmlns="" val="2098114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Next week’s plan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ja-JP" dirty="0"/>
              <a:t>Implement </a:t>
            </a:r>
            <a:r>
              <a:rPr lang="en-US" altLang="ja-JP" dirty="0" smtClean="0"/>
              <a:t>action bar using </a:t>
            </a:r>
            <a:r>
              <a:rPr lang="en-US" altLang="ja-JP" dirty="0" err="1" smtClean="0"/>
              <a:t>ActionBar</a:t>
            </a:r>
            <a:r>
              <a:rPr lang="en-US" altLang="ja-JP" dirty="0" smtClean="0"/>
              <a:t> </a:t>
            </a:r>
            <a:r>
              <a:rPr lang="en-US" altLang="ja-JP" dirty="0"/>
              <a:t>Sherlock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dirty="0" smtClean="0"/>
              <a:t>Change </a:t>
            </a:r>
            <a:r>
              <a:rPr lang="en-US" altLang="ja-JP" dirty="0" smtClean="0"/>
              <a:t>app from using Activity’s to Fragments (</a:t>
            </a:r>
            <a:r>
              <a:rPr lang="en-US" altLang="ja-JP" dirty="0"/>
              <a:t>Android</a:t>
            </a:r>
            <a:r>
              <a:rPr lang="en-US" altLang="ja-JP" dirty="0" smtClean="0"/>
              <a:t>) for better UI flexibility 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Implement </a:t>
            </a:r>
            <a:r>
              <a:rPr lang="en-US" altLang="ja-JP" dirty="0" smtClean="0"/>
              <a:t>swiping in between screens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Abstract </a:t>
            </a:r>
            <a:r>
              <a:rPr kumimoji="1" lang="en-US" altLang="ja-JP" dirty="0" smtClean="0"/>
              <a:t>certain code for easier reuse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Save </a:t>
            </a:r>
            <a:r>
              <a:rPr lang="en-US" altLang="ja-JP" dirty="0" smtClean="0"/>
              <a:t>application data in between sessions</a:t>
            </a:r>
          </a:p>
        </p:txBody>
      </p:sp>
    </p:spTree>
    <p:extLst>
      <p:ext uri="{BB962C8B-B14F-4D97-AF65-F5344CB8AC3E}">
        <p14:creationId xmlns:p14="http://schemas.microsoft.com/office/powerpoint/2010/main" xmlns="" val="640272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 descr="tower.jpg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1704" b="11704"/>
          <a:stretch>
            <a:fillRect/>
          </a:stretch>
        </p:blipFill>
        <p:spPr>
          <a:xfrm>
            <a:off x="254185" y="522990"/>
            <a:ext cx="4265675" cy="2714213"/>
          </a:xfrm>
        </p:spPr>
      </p:pic>
      <p:pic>
        <p:nvPicPr>
          <p:cNvPr id="6" name="図 5" descr="food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37474" y="386051"/>
            <a:ext cx="3801536" cy="2851152"/>
          </a:xfrm>
          <a:prstGeom prst="rect">
            <a:avLst/>
          </a:prstGeom>
        </p:spPr>
      </p:pic>
      <p:pic>
        <p:nvPicPr>
          <p:cNvPr id="7" name="図 6" descr="view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38294" y="3885059"/>
            <a:ext cx="3764688" cy="2823516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6564684" y="4632185"/>
            <a:ext cx="109105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View from outside the </a:t>
            </a:r>
          </a:p>
          <a:p>
            <a:r>
              <a:rPr kumimoji="1" lang="en-US" altLang="ja-JP" dirty="0" err="1" smtClean="0"/>
              <a:t>VisLab</a:t>
            </a:r>
            <a:r>
              <a:rPr kumimoji="1" lang="en-US" altLang="ja-JP" dirty="0" smtClean="0"/>
              <a:t> office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154881" y="3376291"/>
            <a:ext cx="3399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Traditional Japanese dinner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35410" y="3369840"/>
            <a:ext cx="337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Record store in Japan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38831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Acknowledgements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>
          <a:xfrm>
            <a:off x="274320" y="1298447"/>
            <a:ext cx="8595360" cy="546304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kumimoji="1" lang="en-US" altLang="ja-JP" b="1" dirty="0" smtClean="0"/>
              <a:t>University of California, San </a:t>
            </a:r>
            <a:r>
              <a:rPr lang="en-US" altLang="ja-JP" b="1" dirty="0" smtClean="0"/>
              <a:t>Diego (</a:t>
            </a:r>
            <a:r>
              <a:rPr kumimoji="1" lang="en-US" altLang="ja-JP" b="1" dirty="0" smtClean="0"/>
              <a:t>UCSD)</a:t>
            </a:r>
          </a:p>
          <a:p>
            <a:r>
              <a:rPr kumimoji="1" lang="en-US" altLang="ja-JP" dirty="0" smtClean="0"/>
              <a:t>Dr. Jason </a:t>
            </a:r>
            <a:r>
              <a:rPr kumimoji="1" lang="en-US" altLang="ja-JP" dirty="0" err="1" smtClean="0"/>
              <a:t>Haga</a:t>
            </a:r>
            <a:endParaRPr kumimoji="1" lang="en-US" altLang="ja-JP" dirty="0" smtClean="0"/>
          </a:p>
          <a:p>
            <a:r>
              <a:rPr lang="en-US" altLang="ja-JP" dirty="0" smtClean="0"/>
              <a:t>Dr. Peter </a:t>
            </a:r>
            <a:r>
              <a:rPr lang="en-US" altLang="ja-JP" dirty="0" err="1" smtClean="0"/>
              <a:t>Arzberger</a:t>
            </a:r>
            <a:endParaRPr lang="en-US" altLang="ja-JP" dirty="0" smtClean="0"/>
          </a:p>
          <a:p>
            <a:r>
              <a:rPr lang="en-US" altLang="ja-JP" dirty="0" smtClean="0"/>
              <a:t>Dr</a:t>
            </a:r>
            <a:r>
              <a:rPr lang="en-US" altLang="ja-JP" dirty="0"/>
              <a:t>. Gabriele </a:t>
            </a:r>
            <a:r>
              <a:rPr lang="en-US" altLang="ja-JP" dirty="0" err="1" smtClean="0"/>
              <a:t>Wienhausen</a:t>
            </a:r>
            <a:endParaRPr lang="en-US" altLang="ja-JP" dirty="0" smtClean="0"/>
          </a:p>
          <a:p>
            <a:r>
              <a:rPr lang="en-US" altLang="ja-JP" dirty="0" smtClean="0"/>
              <a:t>Teri </a:t>
            </a:r>
            <a:r>
              <a:rPr lang="en-US" altLang="ja-JP" dirty="0" err="1" smtClean="0"/>
              <a:t>Simas</a:t>
            </a:r>
            <a:endParaRPr lang="en-US" altLang="ja-JP" dirty="0" smtClean="0"/>
          </a:p>
          <a:p>
            <a:r>
              <a:rPr lang="en-US" altLang="ja-JP" dirty="0"/>
              <a:t>Jim </a:t>
            </a:r>
            <a:r>
              <a:rPr lang="en-US" altLang="ja-JP" dirty="0" smtClean="0"/>
              <a:t>Galvin</a:t>
            </a:r>
            <a:endParaRPr lang="en-US" altLang="ja-JP" dirty="0"/>
          </a:p>
          <a:p>
            <a:r>
              <a:rPr lang="en-US" altLang="ja-JP" dirty="0" smtClean="0"/>
              <a:t>Tricia Taylor</a:t>
            </a:r>
          </a:p>
          <a:p>
            <a:pPr marL="0" indent="0">
              <a:buNone/>
            </a:pPr>
            <a:r>
              <a:rPr lang="en-US" altLang="ja-JP" b="1" dirty="0"/>
              <a:t>National Institute of Information and Technology (NICT)</a:t>
            </a:r>
          </a:p>
          <a:p>
            <a:r>
              <a:rPr lang="en-US" altLang="ja-JP" dirty="0" smtClean="0"/>
              <a:t>Dr. Shinji </a:t>
            </a:r>
            <a:r>
              <a:rPr lang="en-US" altLang="ja-JP" dirty="0" err="1" smtClean="0"/>
              <a:t>Shimojo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Takata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Tomoaki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b="1" dirty="0"/>
              <a:t>Balboa Park Online </a:t>
            </a:r>
            <a:r>
              <a:rPr lang="en-US" altLang="ja-JP" b="1" dirty="0" smtClean="0"/>
              <a:t>Collaborative (</a:t>
            </a:r>
            <a:r>
              <a:rPr kumimoji="1" lang="en-US" altLang="ja-JP" b="1" dirty="0" smtClean="0"/>
              <a:t>BPOC)</a:t>
            </a:r>
            <a:endParaRPr lang="en-US" altLang="ja-JP" b="1" dirty="0"/>
          </a:p>
          <a:p>
            <a:pPr marL="342900" indent="-342900"/>
            <a:r>
              <a:rPr lang="en-US" altLang="ja-JP" dirty="0" smtClean="0"/>
              <a:t>Vivian </a:t>
            </a:r>
            <a:r>
              <a:rPr lang="en-US" altLang="ja-JP" dirty="0" err="1" smtClean="0"/>
              <a:t>Haga</a:t>
            </a:r>
            <a:endParaRPr lang="en-US" altLang="ja-JP" dirty="0" smtClean="0"/>
          </a:p>
          <a:p>
            <a:pPr marL="342900" indent="-342900"/>
            <a:r>
              <a:rPr kumimoji="1" lang="en-US" altLang="ja-JP" dirty="0" smtClean="0"/>
              <a:t>Christina </a:t>
            </a:r>
            <a:r>
              <a:rPr lang="en-US" altLang="ja-JP" dirty="0" err="1"/>
              <a:t>D</a:t>
            </a:r>
            <a:r>
              <a:rPr kumimoji="1" lang="en-US" altLang="ja-JP" dirty="0" err="1" smtClean="0"/>
              <a:t>ePaolo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en-US" altLang="ja-JP" b="1" dirty="0" smtClean="0"/>
              <a:t>Japanese Friendship Garden</a:t>
            </a:r>
          </a:p>
          <a:p>
            <a:pPr marL="342900" indent="-342900"/>
            <a:r>
              <a:rPr lang="en-US" altLang="ja-JP" dirty="0" smtClean="0"/>
              <a:t>Marisa Espinosa</a:t>
            </a:r>
          </a:p>
          <a:p>
            <a:pPr marL="342900" indent="-342900"/>
            <a:r>
              <a:rPr kumimoji="1" lang="en-US" altLang="ja-JP" dirty="0" smtClean="0"/>
              <a:t>Luanne </a:t>
            </a:r>
            <a:r>
              <a:rPr kumimoji="1" lang="en-US" altLang="ja-JP" dirty="0" err="1" smtClean="0"/>
              <a:t>Kanzawa</a:t>
            </a:r>
            <a:endParaRPr kumimoji="1" lang="en-US" altLang="ja-JP" dirty="0" smtClean="0"/>
          </a:p>
          <a:p>
            <a:pPr marL="342900" indent="-342900"/>
            <a:endParaRPr kumimoji="1" lang="en-US" altLang="ja-JP" dirty="0" smtClean="0"/>
          </a:p>
          <a:p>
            <a:r>
              <a:rPr kumimoji="1" lang="en-US" altLang="ja-JP" dirty="0" smtClean="0"/>
              <a:t>Information Services </a:t>
            </a:r>
            <a:r>
              <a:rPr lang="en-US" altLang="ja-JP" dirty="0" smtClean="0"/>
              <a:t>International – </a:t>
            </a:r>
            <a:r>
              <a:rPr lang="en-US" altLang="ja-JP" dirty="0" err="1" smtClean="0"/>
              <a:t>Densu</a:t>
            </a:r>
            <a:r>
              <a:rPr lang="en-US" altLang="ja-JP" dirty="0" smtClean="0"/>
              <a:t> Ltd. (</a:t>
            </a:r>
            <a:r>
              <a:rPr kumimoji="1" lang="en-US" altLang="ja-JP" dirty="0" err="1" smtClean="0"/>
              <a:t>iSiD</a:t>
            </a:r>
            <a:r>
              <a:rPr kumimoji="1" lang="en-US" altLang="ja-JP" dirty="0" smtClean="0"/>
              <a:t>)</a:t>
            </a:r>
          </a:p>
          <a:p>
            <a:r>
              <a:rPr lang="en-US" altLang="ja-JP" dirty="0"/>
              <a:t>PRIME alumna Haley Hunter-</a:t>
            </a:r>
            <a:r>
              <a:rPr lang="en-US" altLang="ja-JP" dirty="0" err="1" smtClean="0"/>
              <a:t>Zinck</a:t>
            </a:r>
            <a:endParaRPr kumimoji="1" lang="en-US" altLang="ja-JP" dirty="0" smtClean="0"/>
          </a:p>
          <a:p>
            <a:r>
              <a:rPr kumimoji="1" lang="en-US" altLang="ja-JP" dirty="0" smtClean="0"/>
              <a:t>National Science Foundation (</a:t>
            </a:r>
            <a:r>
              <a:rPr kumimoji="1" lang="en-US" altLang="ja-JP" smtClean="0"/>
              <a:t>NSF)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xmlns="" val="28169170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アート">
  <a:themeElements>
    <a:clrScheme name="SOHO">
      <a:dk1>
        <a:srgbClr val="2E2224"/>
      </a:dk1>
      <a:lt1>
        <a:sysClr val="window" lastClr="FFFFFF"/>
      </a:lt1>
      <a:dk2>
        <a:srgbClr val="48231E"/>
      </a:dk2>
      <a:lt2>
        <a:srgbClr val="CBD8DD"/>
      </a:lt2>
      <a:accent1>
        <a:srgbClr val="61625E"/>
      </a:accent1>
      <a:accent2>
        <a:srgbClr val="964D2C"/>
      </a:accent2>
      <a:accent3>
        <a:srgbClr val="66553E"/>
      </a:accent3>
      <a:accent4>
        <a:srgbClr val="848058"/>
      </a:accent4>
      <a:accent5>
        <a:srgbClr val="AFA14B"/>
      </a:accent5>
      <a:accent6>
        <a:srgbClr val="AD7D4D"/>
      </a:accent6>
      <a:hlink>
        <a:srgbClr val="FFDE66"/>
      </a:hlink>
      <a:folHlink>
        <a:srgbClr val="C0AEBC"/>
      </a:folHlink>
    </a:clrScheme>
    <a:fontScheme name="SOHO">
      <a:majorFont>
        <a:latin typeface="Candara"/>
        <a:ea typeface=""/>
        <a:cs typeface=""/>
        <a:font script="Jpan" typeface="ＭＳ Ｐゴシック"/>
        <a:font script="Hang" typeface="HY견명조"/>
        <a:font script="Hans" typeface="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HO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7000"/>
                <a:satMod val="150000"/>
              </a:schemeClr>
            </a:gs>
            <a:gs pos="30000">
              <a:schemeClr val="phClr">
                <a:shade val="94000"/>
                <a:satMod val="130000"/>
              </a:schemeClr>
            </a:gs>
            <a:gs pos="45000">
              <a:schemeClr val="phClr">
                <a:shade val="100000"/>
                <a:satMod val="120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4000"/>
                <a:satMod val="130000"/>
              </a:schemeClr>
            </a:gs>
            <a:gs pos="100000">
              <a:schemeClr val="phClr">
                <a:shade val="67000"/>
                <a:satMod val="15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700000"/>
            </a:lightRig>
          </a:scene3d>
          <a:sp3d contourW="19050">
            <a:bevelT w="31750" h="38100"/>
            <a:contourClr>
              <a:schemeClr val="phClr">
                <a:shade val="15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4000"/>
                <a:satMod val="210000"/>
              </a:schemeClr>
            </a:gs>
            <a:gs pos="40000">
              <a:schemeClr val="phClr">
                <a:tint val="72000"/>
                <a:shade val="99000"/>
                <a:satMod val="200000"/>
              </a:schemeClr>
            </a:gs>
            <a:gs pos="100000">
              <a:schemeClr val="phClr">
                <a:tint val="100000"/>
                <a:shade val="30000"/>
                <a:alpha val="100000"/>
                <a:satMod val="17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86000"/>
                <a:alpha val="90000"/>
              </a:schemeClr>
              <a:schemeClr val="phClr">
                <a:shade val="49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アート.thmx</Template>
  <TotalTime>570</TotalTime>
  <Words>261</Words>
  <Application>Microsoft Office PowerPoint</Application>
  <PresentationFormat>On-screen Show (4:3)</PresentationFormat>
  <Paragraphs>54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アート</vt:lpstr>
      <vt:lpstr>Jesus Rios</vt:lpstr>
      <vt:lpstr>Research Project</vt:lpstr>
      <vt:lpstr>Progress Update</vt:lpstr>
      <vt:lpstr>Next week’s plan</vt:lpstr>
      <vt:lpstr>Slide 5</vt:lpstr>
      <vt:lpstr>Acknowledgements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Jesus Rios</dc:title>
  <dc:creator>//Will have to use fragment manager to start the view. Sends the riddle information 
				//through the Bundle</dc:creator>
  <cp:lastModifiedBy>Teri Simas</cp:lastModifiedBy>
  <cp:revision>16</cp:revision>
  <dcterms:created xsi:type="dcterms:W3CDTF">2013-07-02T01:33:09Z</dcterms:created>
  <dcterms:modified xsi:type="dcterms:W3CDTF">2013-07-03T16:44:00Z</dcterms:modified>
</cp:coreProperties>
</file>