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3" autoAdjust="0"/>
    <p:restoredTop sz="91424" autoAdjust="0"/>
  </p:normalViewPr>
  <p:slideViewPr>
    <p:cSldViewPr snapToGrid="0" snapToObjects="1">
      <p:cViewPr varScale="1">
        <p:scale>
          <a:sx n="66" d="100"/>
          <a:sy n="66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0B31-BD20-7345-9598-65CCA02F820A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EA95B-6770-2843-8674-7047F8926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6339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A95B-6770-2843-8674-7047F8926FD0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105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A95B-6770-2843-8674-7047F8926FD0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19353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July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July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July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July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July 10,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July 10,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July 10,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July 10,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July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July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kumimoji="1"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kumimoji="1"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Japanese Friendship Garden Mobile Tour  </a:t>
            </a:r>
          </a:p>
          <a:p>
            <a:r>
              <a:rPr lang="en-US" altLang="ja-JP" dirty="0" smtClean="0"/>
              <a:t>7/10/2013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VisLab</a:t>
            </a:r>
            <a:r>
              <a:rPr kumimoji="1" lang="en-US" altLang="ja-JP" dirty="0" smtClean="0"/>
              <a:t> Osaka, Japan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Jesus Rios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5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Progress Update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Implemented </a:t>
            </a:r>
            <a:r>
              <a:rPr lang="en-US" altLang="ja-JP" dirty="0" err="1" smtClean="0"/>
              <a:t>ActionBar</a:t>
            </a:r>
            <a:r>
              <a:rPr lang="en-US" altLang="ja-JP" dirty="0" smtClean="0"/>
              <a:t> Sherlock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Tweaked </a:t>
            </a:r>
            <a:r>
              <a:rPr lang="en-US" altLang="ja-JP" dirty="0" smtClean="0"/>
              <a:t>app UI Home Screen (Made it prettier)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Switched </a:t>
            </a:r>
            <a:r>
              <a:rPr lang="en-US" altLang="ja-JP" dirty="0" smtClean="0"/>
              <a:t>from using Android Activity to Fragments (UI flexibility)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Implemented </a:t>
            </a:r>
            <a:r>
              <a:rPr lang="en-US" altLang="ja-JP" dirty="0" smtClean="0"/>
              <a:t>swipe gestures to move between screens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20981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Next week’s plan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Tweak </a:t>
            </a:r>
            <a:r>
              <a:rPr kumimoji="1" lang="en-US" altLang="ja-JP" dirty="0" smtClean="0"/>
              <a:t>UI Riddle Screen (Make it prettier)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Add </a:t>
            </a:r>
            <a:r>
              <a:rPr lang="en-US" altLang="ja-JP" dirty="0" smtClean="0"/>
              <a:t>detailed information screen for each Riddle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Implement </a:t>
            </a:r>
            <a:r>
              <a:rPr lang="en-US" altLang="ja-JP" dirty="0" smtClean="0"/>
              <a:t>‘Up’ button navigation in Android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02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Photo Jul 06, 17 42 50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704" b="11704"/>
          <a:stretch>
            <a:fillRect/>
          </a:stretch>
        </p:blipFill>
        <p:spPr>
          <a:xfrm>
            <a:off x="395761" y="419191"/>
            <a:ext cx="4681992" cy="2689655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5192236" y="821839"/>
            <a:ext cx="221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Juuso</a:t>
            </a:r>
            <a:r>
              <a:rPr kumimoji="1" lang="en-US" altLang="ja-JP" dirty="0" smtClean="0"/>
              <a:t>, train stop on the way back home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52539" y="4681404"/>
            <a:ext cx="188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KEMURI  live show in </a:t>
            </a:r>
            <a:r>
              <a:rPr kumimoji="1" lang="en-US" altLang="ja-JP" dirty="0" err="1" smtClean="0"/>
              <a:t>Namba</a:t>
            </a:r>
            <a:r>
              <a:rPr kumimoji="1" lang="en-US" altLang="ja-JP" dirty="0" smtClean="0"/>
              <a:t>! It was amazing</a:t>
            </a:r>
          </a:p>
        </p:txBody>
      </p:sp>
      <p:pic>
        <p:nvPicPr>
          <p:cNvPr id="8" name="図 7" descr="kemuri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3822" y="3528022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933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noodles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704" b="11704"/>
          <a:stretch>
            <a:fillRect/>
          </a:stretch>
        </p:blipFill>
        <p:spPr>
          <a:xfrm>
            <a:off x="187161" y="451704"/>
            <a:ext cx="4780950" cy="3034887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5123753" y="910184"/>
            <a:ext cx="205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Delicious dipping noodles!</a:t>
            </a:r>
          </a:p>
        </p:txBody>
      </p:sp>
      <p:pic>
        <p:nvPicPr>
          <p:cNvPr id="6" name="図 5" descr="photo (1)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4116" y="1843315"/>
            <a:ext cx="3458792" cy="461172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206237" y="4594830"/>
            <a:ext cx="141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Me and my fish friend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021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Acknowledgements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74320" y="1298447"/>
            <a:ext cx="8595360" cy="54630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b="1" dirty="0" smtClean="0"/>
              <a:t>University of California, San </a:t>
            </a:r>
            <a:r>
              <a:rPr lang="en-US" altLang="ja-JP" b="1" dirty="0" smtClean="0"/>
              <a:t>Diego (</a:t>
            </a:r>
            <a:r>
              <a:rPr kumimoji="1" lang="en-US" altLang="ja-JP" b="1" dirty="0" smtClean="0"/>
              <a:t>UCSD)</a:t>
            </a:r>
          </a:p>
          <a:p>
            <a:r>
              <a:rPr kumimoji="1" lang="en-US" altLang="ja-JP" dirty="0" smtClean="0"/>
              <a:t>Dr. Jason </a:t>
            </a:r>
            <a:r>
              <a:rPr kumimoji="1" lang="en-US" altLang="ja-JP" dirty="0" err="1" smtClean="0"/>
              <a:t>Haga</a:t>
            </a:r>
            <a:endParaRPr kumimoji="1" lang="en-US" altLang="ja-JP" dirty="0" smtClean="0"/>
          </a:p>
          <a:p>
            <a:r>
              <a:rPr lang="en-US" altLang="ja-JP" dirty="0" smtClean="0"/>
              <a:t>Dr. Peter </a:t>
            </a:r>
            <a:r>
              <a:rPr lang="en-US" altLang="ja-JP" dirty="0" err="1" smtClean="0"/>
              <a:t>Arzberger</a:t>
            </a:r>
            <a:endParaRPr lang="en-US" altLang="ja-JP" dirty="0" smtClean="0"/>
          </a:p>
          <a:p>
            <a:r>
              <a:rPr lang="en-US" altLang="ja-JP" dirty="0" smtClean="0"/>
              <a:t>Dr</a:t>
            </a:r>
            <a:r>
              <a:rPr lang="en-US" altLang="ja-JP" dirty="0"/>
              <a:t>. Gabriele </a:t>
            </a:r>
            <a:r>
              <a:rPr lang="en-US" altLang="ja-JP" dirty="0" err="1" smtClean="0"/>
              <a:t>Wienhausen</a:t>
            </a:r>
            <a:endParaRPr lang="en-US" altLang="ja-JP" dirty="0" smtClean="0"/>
          </a:p>
          <a:p>
            <a:r>
              <a:rPr lang="en-US" altLang="ja-JP" dirty="0" smtClean="0"/>
              <a:t>Teri </a:t>
            </a:r>
            <a:r>
              <a:rPr lang="en-US" altLang="ja-JP" dirty="0" err="1" smtClean="0"/>
              <a:t>Simas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b="1" dirty="0" smtClean="0"/>
              <a:t>National </a:t>
            </a:r>
            <a:r>
              <a:rPr lang="en-US" altLang="ja-JP" b="1" dirty="0"/>
              <a:t>Institute of Information and Technology (NICT)</a:t>
            </a:r>
          </a:p>
          <a:p>
            <a:r>
              <a:rPr lang="en-US" altLang="ja-JP" dirty="0" smtClean="0"/>
              <a:t>Dr. Shinji </a:t>
            </a:r>
            <a:r>
              <a:rPr lang="en-US" altLang="ja-JP" dirty="0" err="1" smtClean="0"/>
              <a:t>Shimojo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Takata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Tomoaki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Balboa Park Online </a:t>
            </a:r>
            <a:r>
              <a:rPr lang="en-US" altLang="ja-JP" b="1" dirty="0" smtClean="0"/>
              <a:t>Collaborative (</a:t>
            </a:r>
            <a:r>
              <a:rPr kumimoji="1" lang="en-US" altLang="ja-JP" b="1" dirty="0" smtClean="0"/>
              <a:t>BPOC)</a:t>
            </a:r>
            <a:endParaRPr lang="en-US" altLang="ja-JP" b="1" dirty="0"/>
          </a:p>
          <a:p>
            <a:pPr marL="342900" indent="-342900"/>
            <a:r>
              <a:rPr lang="en-US" altLang="ja-JP" dirty="0" smtClean="0"/>
              <a:t>Vivian </a:t>
            </a:r>
            <a:r>
              <a:rPr lang="en-US" altLang="ja-JP" dirty="0" err="1" smtClean="0"/>
              <a:t>Haga</a:t>
            </a:r>
            <a:endParaRPr lang="en-US" altLang="ja-JP" dirty="0" smtClean="0"/>
          </a:p>
          <a:p>
            <a:pPr marL="342900" indent="-342900"/>
            <a:r>
              <a:rPr kumimoji="1" lang="en-US" altLang="ja-JP" dirty="0" smtClean="0"/>
              <a:t>Christina </a:t>
            </a:r>
            <a:r>
              <a:rPr lang="en-US" altLang="ja-JP" dirty="0" err="1"/>
              <a:t>D</a:t>
            </a:r>
            <a:r>
              <a:rPr kumimoji="1" lang="en-US" altLang="ja-JP" dirty="0" err="1" smtClean="0"/>
              <a:t>ePaolo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b="1" dirty="0" smtClean="0"/>
              <a:t>Japanese Friendship Garden</a:t>
            </a:r>
          </a:p>
          <a:p>
            <a:pPr marL="342900" indent="-342900"/>
            <a:r>
              <a:rPr lang="en-US" altLang="ja-JP" dirty="0" smtClean="0"/>
              <a:t>Marisa Espinosa</a:t>
            </a:r>
          </a:p>
          <a:p>
            <a:pPr marL="342900" indent="-342900"/>
            <a:r>
              <a:rPr kumimoji="1" lang="en-US" altLang="ja-JP" dirty="0" smtClean="0"/>
              <a:t>Luanne </a:t>
            </a:r>
            <a:r>
              <a:rPr kumimoji="1" lang="en-US" altLang="ja-JP" dirty="0" err="1" smtClean="0"/>
              <a:t>Kanzawa</a:t>
            </a:r>
            <a:endParaRPr lang="en-US" altLang="ja-JP" dirty="0"/>
          </a:p>
          <a:p>
            <a:pPr marL="342900" indent="-342900"/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Information Services </a:t>
            </a:r>
            <a:r>
              <a:rPr lang="en-US" altLang="ja-JP" dirty="0" smtClean="0"/>
              <a:t>International – </a:t>
            </a:r>
            <a:r>
              <a:rPr lang="en-US" altLang="ja-JP" dirty="0" err="1" smtClean="0"/>
              <a:t>Densu</a:t>
            </a:r>
            <a:r>
              <a:rPr lang="en-US" altLang="ja-JP" dirty="0" smtClean="0"/>
              <a:t> Ltd. (</a:t>
            </a:r>
            <a:r>
              <a:rPr kumimoji="1" lang="en-US" altLang="ja-JP" dirty="0" err="1" smtClean="0"/>
              <a:t>iSiD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PRIME alumna Haley Hunter-</a:t>
            </a:r>
            <a:r>
              <a:rPr lang="en-US" altLang="ja-JP" dirty="0" err="1" smtClean="0"/>
              <a:t>Zinck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National Science Foundation (NSF)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816917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ト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アート.thmx</Template>
  <TotalTime>613</TotalTime>
  <Words>178</Words>
  <Application>Microsoft Office PowerPoint</Application>
  <PresentationFormat>On-screen Show (4:3)</PresentationFormat>
  <Paragraphs>45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アート</vt:lpstr>
      <vt:lpstr>Jesus Rios</vt:lpstr>
      <vt:lpstr>Progress Update</vt:lpstr>
      <vt:lpstr>Next week’s plan</vt:lpstr>
      <vt:lpstr>Slide 4</vt:lpstr>
      <vt:lpstr>Slide 5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Rios</dc:title>
  <dc:creator>//Will have to use fragment manager to start the view. Sends the riddle information 
				//through the Bundle</dc:creator>
  <cp:lastModifiedBy>Teri Simas</cp:lastModifiedBy>
  <cp:revision>21</cp:revision>
  <dcterms:created xsi:type="dcterms:W3CDTF">2013-07-02T01:33:09Z</dcterms:created>
  <dcterms:modified xsi:type="dcterms:W3CDTF">2013-07-10T16:49:09Z</dcterms:modified>
</cp:coreProperties>
</file>