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3" autoAdjust="0"/>
    <p:restoredTop sz="91424" autoAdjust="0"/>
  </p:normalViewPr>
  <p:slideViewPr>
    <p:cSldViewPr snapToGrid="0" snapToObjects="1">
      <p:cViewPr varScale="1">
        <p:scale>
          <a:sx n="66" d="100"/>
          <a:sy n="66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0B31-BD20-7345-9598-65CCA02F820A}" type="datetimeFigureOut">
              <a:rPr kumimoji="1" lang="ja-JP" altLang="en-US" smtClean="0"/>
              <a:pPr/>
              <a:t>2013/8/1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EA95B-6770-2843-8674-7047F8926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6339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105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9353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August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August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August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August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August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August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August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August 1,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August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August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kumimoji="1"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kumimoji="1"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Japanese Friendship Garden Mobile Tour  </a:t>
            </a:r>
          </a:p>
          <a:p>
            <a:r>
              <a:rPr lang="en-US" altLang="ja-JP" dirty="0"/>
              <a:t>8</a:t>
            </a:r>
            <a:r>
              <a:rPr lang="en-US" altLang="ja-JP" dirty="0" smtClean="0"/>
              <a:t>/1/2013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 Osaka, Japan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Jesus Rios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5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Progress Update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95226" y="1298448"/>
            <a:ext cx="8099979" cy="4937760"/>
          </a:xfrm>
        </p:spPr>
        <p:txBody>
          <a:bodyPr/>
          <a:lstStyle/>
          <a:p>
            <a:pPr marL="342900" indent="-342900"/>
            <a:endParaRPr lang="en-US" altLang="ja-JP" dirty="0" smtClean="0"/>
          </a:p>
          <a:p>
            <a:pPr marL="342900" indent="-342900"/>
            <a:r>
              <a:rPr lang="en-US" altLang="ja-JP" dirty="0" smtClean="0"/>
              <a:t>Created </a:t>
            </a:r>
            <a:r>
              <a:rPr lang="en-US" altLang="ja-JP" dirty="0" smtClean="0"/>
              <a:t>“Credits” page and added info</a:t>
            </a:r>
            <a:endParaRPr lang="en-US" altLang="ja-JP" dirty="0"/>
          </a:p>
          <a:p>
            <a:pPr marL="342900" indent="-342900"/>
            <a:endParaRPr lang="en-US" altLang="ja-JP" dirty="0" smtClean="0"/>
          </a:p>
          <a:p>
            <a:pPr marL="342900" indent="-342900"/>
            <a:r>
              <a:rPr lang="en-US" altLang="ja-JP" dirty="0" smtClean="0"/>
              <a:t>Added </a:t>
            </a:r>
            <a:r>
              <a:rPr lang="en-US" altLang="ja-JP" dirty="0" smtClean="0"/>
              <a:t>a new map icon </a:t>
            </a:r>
          </a:p>
          <a:p>
            <a:pPr marL="342900" indent="-342900"/>
            <a:endParaRPr lang="en-US" altLang="ja-JP" dirty="0" smtClean="0"/>
          </a:p>
          <a:p>
            <a:pPr marL="342900" indent="-342900"/>
            <a:r>
              <a:rPr lang="en-US" altLang="ja-JP" dirty="0" smtClean="0"/>
              <a:t>Tested </a:t>
            </a:r>
            <a:r>
              <a:rPr lang="en-US" altLang="ja-JP" dirty="0" smtClean="0"/>
              <a:t>more screen sizes but had trouble adjusting to one screen size without breaking another, more testing required…</a:t>
            </a:r>
          </a:p>
          <a:p>
            <a:pPr marL="342900" indent="-342900"/>
            <a:endParaRPr lang="en-US" altLang="ja-JP" dirty="0" smtClean="0"/>
          </a:p>
          <a:p>
            <a:pPr marL="342900" indent="-342900"/>
            <a:r>
              <a:rPr lang="en-US" altLang="ja-JP" dirty="0" smtClean="0"/>
              <a:t>Changed </a:t>
            </a:r>
            <a:r>
              <a:rPr lang="en-US" altLang="ja-JP" dirty="0" smtClean="0"/>
              <a:t>the background theme to a brighter white color</a:t>
            </a:r>
          </a:p>
          <a:p>
            <a:pPr marL="342900" indent="-34290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0981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8130" y="231647"/>
            <a:ext cx="8591550" cy="106680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Next week’s plan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738768" y="1298448"/>
            <a:ext cx="8595360" cy="4937760"/>
          </a:xfrm>
        </p:spPr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More </a:t>
            </a:r>
            <a:r>
              <a:rPr lang="en-US" altLang="ja-JP" dirty="0" smtClean="0"/>
              <a:t>screen size testing and UI adjustments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Add </a:t>
            </a:r>
            <a:r>
              <a:rPr lang="en-US" altLang="ja-JP" dirty="0" smtClean="0"/>
              <a:t>garden map to the app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Add </a:t>
            </a:r>
            <a:r>
              <a:rPr lang="en-US" altLang="ja-JP" dirty="0" smtClean="0"/>
              <a:t>“unlock” content for when a user solves a Riddle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Set </a:t>
            </a:r>
            <a:r>
              <a:rPr lang="en-US" altLang="ja-JP" dirty="0" smtClean="0"/>
              <a:t>up mock-up application in the lab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Investigate </a:t>
            </a:r>
            <a:r>
              <a:rPr lang="en-US" altLang="ja-JP" dirty="0" smtClean="0"/>
              <a:t>and implement dynamic fragment UI updates </a:t>
            </a:r>
          </a:p>
        </p:txBody>
      </p:sp>
    </p:spTree>
    <p:extLst>
      <p:ext uri="{BB962C8B-B14F-4D97-AF65-F5344CB8AC3E}">
        <p14:creationId xmlns:p14="http://schemas.microsoft.com/office/powerpoint/2010/main" xmlns="" val="6402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dud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693" y="330143"/>
            <a:ext cx="4203826" cy="5605101"/>
          </a:xfrm>
          <a:prstGeom prst="rect">
            <a:avLst/>
          </a:prstGeom>
        </p:spPr>
      </p:pic>
      <p:pic>
        <p:nvPicPr>
          <p:cNvPr id="4" name="図 3" descr="brid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3378" y="1020566"/>
            <a:ext cx="4139099" cy="55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933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w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958" y="110961"/>
            <a:ext cx="4796245" cy="3597184"/>
          </a:xfrm>
          <a:prstGeom prst="rect">
            <a:avLst/>
          </a:prstGeom>
        </p:spPr>
      </p:pic>
      <p:pic>
        <p:nvPicPr>
          <p:cNvPr id="5" name="図 4" descr="temp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3763" y="2898754"/>
            <a:ext cx="5114609" cy="38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683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74320" y="1298447"/>
            <a:ext cx="8595360" cy="54630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b="1" dirty="0" smtClean="0"/>
              <a:t>University of California, San </a:t>
            </a:r>
            <a:r>
              <a:rPr lang="en-US" altLang="ja-JP" b="1" dirty="0" smtClean="0"/>
              <a:t>Diego (</a:t>
            </a:r>
            <a:r>
              <a:rPr kumimoji="1" lang="en-US" altLang="ja-JP" b="1" dirty="0" smtClean="0"/>
              <a:t>UCSD)</a:t>
            </a:r>
          </a:p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Peter </a:t>
            </a:r>
            <a:r>
              <a:rPr lang="en-US" altLang="ja-JP" dirty="0" err="1" smtClean="0"/>
              <a:t>Arzberger</a:t>
            </a:r>
            <a:endParaRPr lang="en-US" altLang="ja-JP" dirty="0" smtClean="0"/>
          </a:p>
          <a:p>
            <a:r>
              <a:rPr lang="en-US" altLang="ja-JP" dirty="0" smtClean="0"/>
              <a:t>Dr</a:t>
            </a:r>
            <a:r>
              <a:rPr lang="en-US" altLang="ja-JP" dirty="0"/>
              <a:t>. Gabriele </a:t>
            </a:r>
            <a:r>
              <a:rPr lang="en-US" altLang="ja-JP" dirty="0" err="1" smtClean="0"/>
              <a:t>Wienhausen</a:t>
            </a:r>
            <a:endParaRPr lang="en-US" altLang="ja-JP" dirty="0" smtClean="0"/>
          </a:p>
          <a:p>
            <a:r>
              <a:rPr lang="en-US" altLang="ja-JP" dirty="0" smtClean="0"/>
              <a:t>Teri </a:t>
            </a:r>
            <a:r>
              <a:rPr lang="en-US" altLang="ja-JP" dirty="0" err="1" smtClean="0"/>
              <a:t>Simas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b="1" dirty="0" smtClean="0"/>
              <a:t>National </a:t>
            </a:r>
            <a:r>
              <a:rPr lang="en-US" altLang="ja-JP" b="1" dirty="0"/>
              <a:t>Institute of Information and Technology (NICT)</a:t>
            </a:r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Takata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Tomoaki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Balboa Park Online </a:t>
            </a:r>
            <a:r>
              <a:rPr lang="en-US" altLang="ja-JP" b="1" dirty="0" smtClean="0"/>
              <a:t>Collaborative (</a:t>
            </a:r>
            <a:r>
              <a:rPr kumimoji="1" lang="en-US" altLang="ja-JP" b="1" dirty="0" smtClean="0"/>
              <a:t>BPOC)</a:t>
            </a:r>
            <a:endParaRPr lang="en-US" altLang="ja-JP" b="1" dirty="0"/>
          </a:p>
          <a:p>
            <a:pPr marL="342900" indent="-342900"/>
            <a:r>
              <a:rPr lang="en-US" altLang="ja-JP" dirty="0" smtClean="0"/>
              <a:t>Vivian </a:t>
            </a:r>
            <a:r>
              <a:rPr lang="en-US" altLang="ja-JP" dirty="0" err="1" smtClean="0"/>
              <a:t>Haga</a:t>
            </a:r>
            <a:endParaRPr lang="en-US" altLang="ja-JP" dirty="0" smtClean="0"/>
          </a:p>
          <a:p>
            <a:pPr marL="342900" indent="-342900"/>
            <a:r>
              <a:rPr kumimoji="1" lang="en-US" altLang="ja-JP" dirty="0" smtClean="0"/>
              <a:t>Christina </a:t>
            </a:r>
            <a:r>
              <a:rPr lang="en-US" altLang="ja-JP" dirty="0" err="1"/>
              <a:t>D</a:t>
            </a:r>
            <a:r>
              <a:rPr kumimoji="1" lang="en-US" altLang="ja-JP" dirty="0" err="1" smtClean="0"/>
              <a:t>ePaolo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b="1" dirty="0" smtClean="0"/>
              <a:t>Japanese Friendship Garden</a:t>
            </a:r>
          </a:p>
          <a:p>
            <a:pPr marL="342900" indent="-342900"/>
            <a:r>
              <a:rPr lang="en-US" altLang="ja-JP" dirty="0" smtClean="0"/>
              <a:t>Marisa Espinosa</a:t>
            </a:r>
          </a:p>
          <a:p>
            <a:pPr marL="342900" indent="-342900"/>
            <a:r>
              <a:rPr lang="en-US" altLang="ja-JP" dirty="0" smtClean="0"/>
              <a:t>Marisa Takeuchi</a:t>
            </a:r>
          </a:p>
          <a:p>
            <a:pPr marL="342900" indent="-342900"/>
            <a:r>
              <a:rPr kumimoji="1" lang="en-US" altLang="ja-JP" dirty="0" smtClean="0"/>
              <a:t>Luanne </a:t>
            </a:r>
            <a:r>
              <a:rPr kumimoji="1" lang="en-US" altLang="ja-JP" dirty="0" err="1" smtClean="0"/>
              <a:t>Kanzawa</a:t>
            </a:r>
            <a:endParaRPr lang="en-US" altLang="ja-JP" dirty="0"/>
          </a:p>
          <a:p>
            <a:pPr marL="342900" indent="-342900"/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Information Services </a:t>
            </a:r>
            <a:r>
              <a:rPr lang="en-US" altLang="ja-JP" dirty="0" smtClean="0"/>
              <a:t>International – </a:t>
            </a:r>
            <a:r>
              <a:rPr lang="en-US" altLang="ja-JP" dirty="0" err="1" smtClean="0"/>
              <a:t>Densu</a:t>
            </a:r>
            <a:r>
              <a:rPr lang="en-US" altLang="ja-JP" dirty="0" smtClean="0"/>
              <a:t> Ltd. (</a:t>
            </a:r>
            <a:r>
              <a:rPr kumimoji="1" lang="en-US" altLang="ja-JP" dirty="0" err="1" smtClean="0"/>
              <a:t>iSiD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PRIME alumna Haley Hunter-</a:t>
            </a:r>
            <a:r>
              <a:rPr lang="en-US" altLang="ja-JP" dirty="0" err="1" smtClean="0"/>
              <a:t>Zinck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National Science Foundation (NSF)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81691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ト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アート.thmx</Template>
  <TotalTime>1191</TotalTime>
  <Words>179</Words>
  <Application>Microsoft Office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アート</vt:lpstr>
      <vt:lpstr>Jesus Rios</vt:lpstr>
      <vt:lpstr>Progress Update</vt:lpstr>
      <vt:lpstr>Next week’s plan</vt:lpstr>
      <vt:lpstr>Slide 4</vt:lpstr>
      <vt:lpstr>Slide 5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Rios</dc:title>
  <dc:creator>//Will have to use fragment manager to start the view. Sends the riddle information 
				//through the Bundle</dc:creator>
  <cp:lastModifiedBy>Teri Simas</cp:lastModifiedBy>
  <cp:revision>42</cp:revision>
  <dcterms:created xsi:type="dcterms:W3CDTF">2013-07-02T01:33:09Z</dcterms:created>
  <dcterms:modified xsi:type="dcterms:W3CDTF">2013-08-01T17:14:21Z</dcterms:modified>
</cp:coreProperties>
</file>