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7" r:id="rId2"/>
    <p:sldId id="258" r:id="rId3"/>
    <p:sldId id="261" r:id="rId4"/>
    <p:sldId id="262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878F1C1-7DFC-5C48-891A-7170F93DB96F}" type="datetimeFigureOut">
              <a:rPr lang="en-US" smtClean="0"/>
              <a:t>8/21/13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C4F00E-8EA0-B442-B45A-F545F75B4C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Sensor Pod Configuration at TFRI with PRIME Week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Thaddeus Trinh</a:t>
            </a:r>
          </a:p>
          <a:p>
            <a:r>
              <a:rPr lang="en-US" dirty="0" smtClean="0"/>
              <a:t>August</a:t>
            </a:r>
            <a:r>
              <a:rPr lang="en-US" dirty="0" smtClean="0"/>
              <a:t> </a:t>
            </a:r>
            <a:r>
              <a:rPr lang="en-US" dirty="0" smtClean="0"/>
              <a:t>21</a:t>
            </a:r>
            <a:r>
              <a:rPr lang="en-US" dirty="0" smtClean="0"/>
              <a:t>, </a:t>
            </a: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work with TFRI to help integrate new sensors into their Android sensor pod network and to deploy and test the new sensors in the field</a:t>
            </a:r>
          </a:p>
          <a:p>
            <a:pPr lvl="1"/>
            <a:r>
              <a:rPr lang="en-US" dirty="0" smtClean="0"/>
              <a:t>Fuel Moisture Sensor</a:t>
            </a:r>
          </a:p>
          <a:p>
            <a:pPr lvl="1"/>
            <a:r>
              <a:rPr lang="en-US" dirty="0" smtClean="0"/>
              <a:t>Solar Irradiation Sensor</a:t>
            </a:r>
          </a:p>
          <a:p>
            <a:pPr lvl="1"/>
            <a:r>
              <a:rPr lang="en-US" dirty="0" smtClean="0"/>
              <a:t>Soil Moisture Sensor</a:t>
            </a:r>
          </a:p>
          <a:p>
            <a:pPr lvl="1"/>
            <a:r>
              <a:rPr lang="en-US" dirty="0" smtClean="0"/>
              <a:t>Soil Drainage Gauge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Solar Irradiation sensor, Soil Moisture Sensor, and CTD sensors have been completed</a:t>
            </a:r>
          </a:p>
          <a:p>
            <a:r>
              <a:rPr lang="en-US" dirty="0" smtClean="0"/>
              <a:t>FTS FS-3 Fuel Stick Moisture Sensor software is complete, hardware is still a work in progress</a:t>
            </a:r>
          </a:p>
          <a:p>
            <a:r>
              <a:rPr lang="en-US" dirty="0" smtClean="0"/>
              <a:t>Final Report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FTS Fuel Stick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Fuel Stick Moisture is measured using an algorithm that required the Humidity and Temperature of the Stick</a:t>
            </a:r>
          </a:p>
          <a:p>
            <a:pPr lvl="1"/>
            <a:r>
              <a:rPr lang="en-US" dirty="0" smtClean="0"/>
              <a:t>The Fuel Stick Humidity is easily measured since it outputs an analog voltage</a:t>
            </a:r>
          </a:p>
          <a:p>
            <a:pPr lvl="1"/>
            <a:r>
              <a:rPr lang="en-US" dirty="0" smtClean="0"/>
              <a:t>Fuel Stick Temperature is measured with a </a:t>
            </a:r>
            <a:r>
              <a:rPr lang="en-US" dirty="0" err="1" smtClean="0"/>
              <a:t>thermistor</a:t>
            </a:r>
            <a:r>
              <a:rPr lang="en-US" dirty="0" smtClean="0"/>
              <a:t> so we are in the process of figuring out the best method for measuring the resistance and converting it to a voltage that can be read by the IOIO Board since the IOIO pins are only for voltages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and Present Final Report</a:t>
            </a:r>
          </a:p>
          <a:p>
            <a:r>
              <a:rPr lang="en-US" dirty="0" smtClean="0"/>
              <a:t>Fly Home!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592615"/>
          </a:xfrm>
        </p:spPr>
        <p:txBody>
          <a:bodyPr/>
          <a:lstStyle/>
          <a:p>
            <a:r>
              <a:rPr lang="en-US" dirty="0" smtClean="0"/>
              <a:t>Culture</a:t>
            </a:r>
            <a:endParaRPr lang="en-US" dirty="0"/>
          </a:p>
        </p:txBody>
      </p:sp>
      <p:pic>
        <p:nvPicPr>
          <p:cNvPr id="4" name="Picture 3" descr="IMG_166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615"/>
            <a:ext cx="4057648" cy="3043236"/>
          </a:xfrm>
          <a:prstGeom prst="rect">
            <a:avLst/>
          </a:prstGeom>
        </p:spPr>
      </p:pic>
      <p:pic>
        <p:nvPicPr>
          <p:cNvPr id="5" name="Picture 4" descr="IMG_167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35851"/>
            <a:ext cx="4057648" cy="3043236"/>
          </a:xfrm>
          <a:prstGeom prst="rect">
            <a:avLst/>
          </a:prstGeom>
        </p:spPr>
      </p:pic>
      <p:pic>
        <p:nvPicPr>
          <p:cNvPr id="6" name="Picture 5" descr="IMG_171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49" y="225899"/>
            <a:ext cx="3409951" cy="3409951"/>
          </a:xfrm>
          <a:prstGeom prst="rect">
            <a:avLst/>
          </a:prstGeom>
        </p:spPr>
      </p:pic>
      <p:pic>
        <p:nvPicPr>
          <p:cNvPr id="7" name="Picture 6" descr="IMG_175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649" y="3635850"/>
            <a:ext cx="4061908" cy="3046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67600" y="225898"/>
            <a:ext cx="1676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Huge meat buns, Taiwan MOCA, Botanical Garden, TFRI labs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Gabriele </a:t>
            </a:r>
            <a:r>
              <a:rPr lang="en-US" dirty="0" err="1" smtClean="0"/>
              <a:t>Wienhausen</a:t>
            </a:r>
            <a:endParaRPr lang="en-US" dirty="0" smtClean="0"/>
          </a:p>
          <a:p>
            <a:pPr lvl="1"/>
            <a:r>
              <a:rPr lang="en-US" dirty="0" smtClean="0"/>
              <a:t>Peter </a:t>
            </a:r>
            <a:r>
              <a:rPr lang="en-US" dirty="0" err="1" smtClean="0"/>
              <a:t>Arzberger</a:t>
            </a:r>
            <a:endParaRPr lang="en-US" dirty="0" smtClean="0"/>
          </a:p>
          <a:p>
            <a:pPr lvl="1"/>
            <a:r>
              <a:rPr lang="en-US" dirty="0" smtClean="0"/>
              <a:t>Teri </a:t>
            </a:r>
            <a:r>
              <a:rPr lang="en-US" dirty="0" err="1" smtClean="0"/>
              <a:t>Simas</a:t>
            </a:r>
            <a:endParaRPr lang="en-US" dirty="0" smtClean="0"/>
          </a:p>
          <a:p>
            <a:pPr lvl="1"/>
            <a:r>
              <a:rPr lang="en-US" dirty="0" smtClean="0"/>
              <a:t>Tricia Taylor</a:t>
            </a:r>
          </a:p>
          <a:p>
            <a:r>
              <a:rPr lang="en-US" dirty="0" smtClean="0"/>
              <a:t>Mentors</a:t>
            </a:r>
          </a:p>
          <a:p>
            <a:pPr lvl="1"/>
            <a:r>
              <a:rPr lang="en-US" dirty="0" smtClean="0"/>
              <a:t>Tony Fountain (CALIT2)</a:t>
            </a:r>
          </a:p>
          <a:p>
            <a:pPr lvl="1"/>
            <a:r>
              <a:rPr lang="en-US" dirty="0" err="1" smtClean="0"/>
              <a:t>Chau</a:t>
            </a:r>
            <a:r>
              <a:rPr lang="en-US" dirty="0" smtClean="0"/>
              <a:t> Chin Lin (TFRI)</a:t>
            </a:r>
          </a:p>
          <a:p>
            <a:pPr lvl="1"/>
            <a:r>
              <a:rPr lang="en-US" dirty="0" err="1" smtClean="0"/>
              <a:t>Sheng</a:t>
            </a:r>
            <a:r>
              <a:rPr lang="en-US" dirty="0" smtClean="0"/>
              <a:t>-Shan Lu (TFRI)</a:t>
            </a:r>
          </a:p>
          <a:p>
            <a:pPr lvl="1"/>
            <a:r>
              <a:rPr lang="en-US" dirty="0" smtClean="0"/>
              <a:t>Yu-Huang Wang (TFRI)</a:t>
            </a:r>
          </a:p>
          <a:p>
            <a:pPr lvl="1"/>
            <a:r>
              <a:rPr lang="en-US" dirty="0" smtClean="0"/>
              <a:t>Peter Shin (CALIT2)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50</TotalTime>
  <Words>238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Sensor Pod Configuration at TFRI with PRIME Week 8</vt:lpstr>
      <vt:lpstr>Proposed Research</vt:lpstr>
      <vt:lpstr>Current Progress</vt:lpstr>
      <vt:lpstr>FTS Fuel Stick</vt:lpstr>
      <vt:lpstr>Plans for Next Week</vt:lpstr>
      <vt:lpstr>Culture</vt:lpstr>
      <vt:lpstr>Acknowledgements</vt:lpstr>
    </vt:vector>
  </TitlesOfParts>
  <Company>Cisco Systems,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Pod Configuration at TFRI with PRIME Week 8</dc:title>
  <dc:creator>Thaddeus Trinh</dc:creator>
  <cp:lastModifiedBy>Thaddeus Trinh</cp:lastModifiedBy>
  <cp:revision>1</cp:revision>
  <dcterms:created xsi:type="dcterms:W3CDTF">2013-08-22T06:16:36Z</dcterms:created>
  <dcterms:modified xsi:type="dcterms:W3CDTF">2013-08-22T07:06:48Z</dcterms:modified>
</cp:coreProperties>
</file>