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73" r:id="rId4"/>
    <p:sldId id="268" r:id="rId5"/>
    <p:sldId id="269" r:id="rId6"/>
    <p:sldId id="279" r:id="rId7"/>
    <p:sldId id="275" r:id="rId8"/>
    <p:sldId id="276" r:id="rId9"/>
    <p:sldId id="277" r:id="rId10"/>
    <p:sldId id="278" r:id="rId11"/>
    <p:sldId id="280" r:id="rId12"/>
    <p:sldId id="281" r:id="rId13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73" d="100"/>
          <a:sy n="73" d="100"/>
        </p:scale>
        <p:origin x="78" y="13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09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905B5C-EA03-4690-83CD-FEFD814D65B4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1월 24일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850ADA-4A79-44EA-AE52-C6C418D547D1}" type="datetime4">
              <a:rPr lang="ko-KR" altLang="en-US" smtClean="0"/>
              <a:pPr/>
              <a:t>2019년 1월 24일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41221E5-7225-48EB-A4EE-420E7BFCF70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92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2194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1585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459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파이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E35DF25-BE88-4327-9778-737BABF43563}" type="datetime4">
              <a:rPr lang="ko-KR" altLang="en-US" noProof="0" smtClean="0"/>
              <a:t>2019년 1월 24일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9B43108-623B-43F4-8FC9-5F90213677BF}" type="datetime4">
              <a:rPr lang="ko-KR" altLang="en-US" noProof="0" smtClean="0"/>
              <a:t>2019년 1월 24일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파이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32089CF-49FB-45E1-B4F4-3300B5FEF488}" type="datetime4">
              <a:rPr lang="ko-KR" altLang="en-US" noProof="0" smtClean="0"/>
              <a:t>2019년 1월 24일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E85489-0473-4CEC-96B1-656A49F02CDC}" type="datetime4">
              <a:rPr lang="ko-KR" altLang="en-US" noProof="0" smtClean="0"/>
              <a:t>2019년 1월 24일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파이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53B5DC-0B41-4B0D-A171-9E35C96AC0B7}" type="datetime4">
              <a:rPr lang="ko-KR" altLang="en-US" noProof="0" smtClean="0"/>
              <a:t>2019년 1월 24일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598985B-846B-4C40-9F35-583F0E615C94}" type="datetime4">
              <a:rPr lang="ko-KR" altLang="en-US" noProof="0" smtClean="0"/>
              <a:t>2019년 1월 24일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74411-231B-434B-A8A1-2B6BFD27CEA9}" type="datetime4">
              <a:rPr lang="ko-KR" altLang="en-US" noProof="0" smtClean="0"/>
              <a:t>2019년 1월 24일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BCFAE1-F7DB-4234-B479-E9B04DC7D437}" type="datetime4">
              <a:rPr lang="ko-KR" altLang="en-US" noProof="0" smtClean="0"/>
              <a:t>2019년 1월 24일</a:t>
            </a:fld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C7B32D-335A-4CCE-95F7-27C75A015B7F}" type="datetime4">
              <a:rPr lang="ko-KR" altLang="en-US" noProof="0" smtClean="0"/>
              <a:t>2019년 1월 24일</a:t>
            </a:fld>
            <a:endParaRPr lang="ko-KR" altLang="en-US" noProof="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D7E0E93-844A-4B00-9DF0-05111E5494C4}" type="datetime4">
              <a:rPr lang="ko-KR" altLang="en-US" noProof="0" smtClean="0"/>
              <a:t>2019년 1월 24일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1D4E086-F3BA-4A95-AFB5-D273C3A9E29B}" type="datetime4">
              <a:rPr lang="ko-KR" altLang="en-US" noProof="0" smtClean="0"/>
              <a:t>2019년 1월 24일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0" name="직선 연결선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파이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875212" y="6356351"/>
            <a:ext cx="1523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F4272C0-03A7-4D51-97AA-68962CC661E0}" type="datetime4">
              <a:rPr lang="ko-KR" altLang="en-US" noProof="0" smtClean="0"/>
              <a:t>2019년 1월 24일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46888" indent="-246888" algn="l" defTabSz="914400" rtl="0" eaLnBrk="1" latinLnBrk="1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1264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7840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344168" indent="-246888" algn="l" defTabSz="914400" rtl="0" eaLnBrk="1" latinLnBrk="1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70992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7568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파이썬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업무자동화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자동으로 웹사이트 다루기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1600" dirty="0"/>
              <a:t>마우스 기반 자동화</a:t>
            </a:r>
            <a:r>
              <a:rPr lang="en-US" altLang="ko-KR" sz="1600" dirty="0"/>
              <a:t> </a:t>
            </a:r>
          </a:p>
          <a:p>
            <a:pPr rtl="0"/>
            <a:r>
              <a:rPr lang="en-US" altLang="ko-KR" sz="1600" dirty="0"/>
              <a:t>- </a:t>
            </a:r>
            <a:r>
              <a:rPr lang="ko-KR" altLang="en-US" sz="1600" dirty="0"/>
              <a:t>인스타그램 태그 검색해서 게시물의 좋아요 버튼 누르기</a:t>
            </a:r>
            <a:endParaRPr lang="en-US" altLang="ko-KR" sz="1600" dirty="0"/>
          </a:p>
          <a:p>
            <a:pPr rtl="0"/>
            <a:r>
              <a:rPr lang="en-US" altLang="ko-KR" sz="1600" dirty="0"/>
              <a:t>Iframe </a:t>
            </a:r>
            <a:r>
              <a:rPr lang="ko-KR" altLang="en-US" sz="1600" dirty="0"/>
              <a:t>다루기</a:t>
            </a:r>
            <a:endParaRPr lang="en-US" altLang="ko-KR" sz="1600" dirty="0"/>
          </a:p>
          <a:p>
            <a:pPr rtl="0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중고 나라 검색결과 가져오기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41613-E030-4600-84BE-8157525DE7C4}"/>
              </a:ext>
            </a:extLst>
          </p:cNvPr>
          <p:cNvSpPr txBox="1"/>
          <p:nvPr/>
        </p:nvSpPr>
        <p:spPr>
          <a:xfrm>
            <a:off x="2494012" y="5877272"/>
            <a:ext cx="3543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발표자 </a:t>
            </a:r>
            <a:r>
              <a:rPr lang="en-US" altLang="ko-KR" dirty="0"/>
              <a:t>: </a:t>
            </a:r>
            <a:r>
              <a:rPr lang="ko-KR" altLang="en-US" dirty="0"/>
              <a:t>최승혁</a:t>
            </a:r>
            <a:r>
              <a:rPr lang="en-US" altLang="ko-KR" dirty="0"/>
              <a:t>(</a:t>
            </a:r>
            <a:r>
              <a:rPr lang="en-US" altLang="ko-KR" dirty="0" err="1"/>
              <a:t>starziki@gmail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4D107-98CF-41D0-B306-8CD22C3A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카페리스트 추출 소스 리뷰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D497E0-4BA2-4032-9516-5CDEE5C5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48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224E4-C733-4E94-81DA-81BD1697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533F3-6AC1-4601-AF84-8C8D46A52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156" y="2564904"/>
            <a:ext cx="4861016" cy="20448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6000" dirty="0"/>
              <a:t>Q&amp;A</a:t>
            </a:r>
            <a:endParaRPr lang="ko-KR" altLang="en-US" sz="16000" dirty="0"/>
          </a:p>
        </p:txBody>
      </p:sp>
    </p:spTree>
    <p:extLst>
      <p:ext uri="{BB962C8B-B14F-4D97-AF65-F5344CB8AC3E}">
        <p14:creationId xmlns:p14="http://schemas.microsoft.com/office/powerpoint/2010/main" val="288160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1FB65-AACF-44A4-BC77-FF4F4820E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들어 주셔서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F674977-CB5B-4F91-8F7E-4C00BEAF9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4812" y="2533650"/>
            <a:ext cx="2000250" cy="2705100"/>
          </a:xfrm>
        </p:spPr>
      </p:pic>
    </p:spTree>
    <p:extLst>
      <p:ext uri="{BB962C8B-B14F-4D97-AF65-F5344CB8AC3E}">
        <p14:creationId xmlns:p14="http://schemas.microsoft.com/office/powerpoint/2010/main" val="193099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파이썬 </a:t>
            </a:r>
            <a:r>
              <a:rPr lang="en-US" altLang="ko-KR" dirty="0"/>
              <a:t>&amp; </a:t>
            </a:r>
            <a:r>
              <a:rPr lang="ko-KR" altLang="en-US" dirty="0"/>
              <a:t>업무자동화 </a:t>
            </a:r>
            <a:r>
              <a:rPr lang="en-US" altLang="ko-KR" dirty="0"/>
              <a:t>1</a:t>
            </a:r>
            <a:r>
              <a:rPr lang="ko-KR" altLang="en-US" dirty="0"/>
              <a:t>주 프로젝트 목표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기본 문법 익히기</a:t>
            </a:r>
            <a:endParaRPr lang="en-US" altLang="ko-KR" dirty="0"/>
          </a:p>
          <a:p>
            <a:pPr rtl="0"/>
            <a:r>
              <a:rPr lang="en-US" altLang="ko-KR" dirty="0"/>
              <a:t>PIP</a:t>
            </a:r>
            <a:r>
              <a:rPr lang="ko-KR" altLang="en-US" dirty="0"/>
              <a:t> 사용법</a:t>
            </a:r>
            <a:endParaRPr lang="en-US" altLang="ko-KR" dirty="0"/>
          </a:p>
          <a:p>
            <a:pPr rtl="0"/>
            <a:r>
              <a:rPr lang="en-US" altLang="ko-KR" dirty="0" err="1"/>
              <a:t>pyautogui</a:t>
            </a:r>
            <a:r>
              <a:rPr lang="ko-KR" altLang="en-US" dirty="0" err="1"/>
              <a:t>를</a:t>
            </a:r>
            <a:r>
              <a:rPr lang="ko-KR" altLang="en-US" dirty="0"/>
              <a:t> 통한 마우스 제어</a:t>
            </a:r>
            <a:endParaRPr lang="en-US" altLang="ko-KR" dirty="0"/>
          </a:p>
          <a:p>
            <a:pPr rtl="0"/>
            <a:r>
              <a:rPr lang="en-US" altLang="ko-KR" dirty="0"/>
              <a:t>SELENIUM(CHROME </a:t>
            </a:r>
            <a:r>
              <a:rPr lang="en-US" altLang="ko-KR" dirty="0" err="1"/>
              <a:t>Webdriver</a:t>
            </a:r>
            <a:r>
              <a:rPr lang="en-US" altLang="ko-KR" dirty="0"/>
              <a:t>)</a:t>
            </a:r>
            <a:r>
              <a:rPr lang="ko-KR" altLang="en-US" dirty="0"/>
              <a:t>및 </a:t>
            </a:r>
            <a:r>
              <a:rPr lang="en-US" altLang="ko-KR" dirty="0"/>
              <a:t>CSS SELECTOR</a:t>
            </a:r>
            <a:r>
              <a:rPr lang="ko-KR" altLang="en-US" dirty="0"/>
              <a:t>를 통한 리스트 추출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※</a:t>
            </a:r>
            <a:r>
              <a:rPr lang="ko-KR" altLang="en-US" dirty="0"/>
              <a:t>원래 </a:t>
            </a:r>
            <a:r>
              <a:rPr lang="en-US" altLang="ko-KR" dirty="0"/>
              <a:t>MAC</a:t>
            </a:r>
            <a:r>
              <a:rPr lang="ko-KR" altLang="en-US" dirty="0"/>
              <a:t>으로 작업하다가 구현이 다 안된 부분이 있어서</a:t>
            </a:r>
            <a:endParaRPr lang="en-US" altLang="ko-KR" dirty="0"/>
          </a:p>
          <a:p>
            <a:pPr marL="365760" lvl="1" indent="0">
              <a:buNone/>
            </a:pPr>
            <a:r>
              <a:rPr lang="ko-KR" altLang="en-US" dirty="0"/>
              <a:t>  윈도우로 함</a:t>
            </a:r>
            <a:r>
              <a:rPr lang="en-US" altLang="ko-KR" dirty="0"/>
              <a:t>.(</a:t>
            </a:r>
            <a:r>
              <a:rPr lang="en-US" altLang="ko-KR" dirty="0" err="1"/>
              <a:t>pyautogui</a:t>
            </a:r>
            <a:r>
              <a:rPr lang="ko-KR" altLang="en-US" dirty="0"/>
              <a:t>의 </a:t>
            </a:r>
            <a:r>
              <a:rPr lang="en-US" altLang="ko-KR" dirty="0" err="1"/>
              <a:t>pygetwindow</a:t>
            </a:r>
            <a:r>
              <a:rPr lang="ko-KR" altLang="en-US" dirty="0"/>
              <a:t>부분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850F3-5571-46D5-88E7-4961EACF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문법 익히기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327583-E0A1-4F28-8D9D-163DDA65C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Tab or Space</a:t>
            </a:r>
          </a:p>
          <a:p>
            <a:r>
              <a:rPr lang="en-US" altLang="ko-KR" dirty="0"/>
              <a:t>“import” </a:t>
            </a:r>
          </a:p>
          <a:p>
            <a:pPr lvl="1"/>
            <a:r>
              <a:rPr lang="en-US" altLang="ko-KR" dirty="0"/>
              <a:t>import ABD as C =&gt; C</a:t>
            </a:r>
            <a:r>
              <a:rPr lang="ko-KR" altLang="en-US" dirty="0"/>
              <a:t>로 별칭으로 간단하게 씀</a:t>
            </a:r>
            <a:endParaRPr lang="en-US" altLang="ko-KR" dirty="0"/>
          </a:p>
          <a:p>
            <a:pPr lvl="1"/>
            <a:r>
              <a:rPr lang="en-US" altLang="ko-KR" dirty="0"/>
              <a:t>from a import b =&gt; a</a:t>
            </a:r>
            <a:r>
              <a:rPr lang="ko-KR" altLang="en-US" dirty="0"/>
              <a:t>안의 서브 패키지</a:t>
            </a:r>
            <a:r>
              <a:rPr lang="en-US" altLang="ko-KR" dirty="0"/>
              <a:t>b</a:t>
            </a:r>
            <a:r>
              <a:rPr lang="ko-KR" altLang="en-US" dirty="0"/>
              <a:t>를 가져옴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주석은 </a:t>
            </a:r>
            <a:r>
              <a:rPr lang="en-US" altLang="ko-KR" dirty="0"/>
              <a:t># </a:t>
            </a:r>
            <a:r>
              <a:rPr lang="ko-KR" altLang="en-US" dirty="0"/>
              <a:t>혹은 </a:t>
            </a:r>
            <a:r>
              <a:rPr lang="en-US" altLang="ko-KR" dirty="0"/>
              <a:t>“””</a:t>
            </a:r>
          </a:p>
          <a:p>
            <a:r>
              <a:rPr lang="en-US" altLang="ko-KR" dirty="0"/>
              <a:t>def ~~~~~(): </a:t>
            </a:r>
            <a:r>
              <a:rPr lang="ko-KR" altLang="en-US" dirty="0"/>
              <a:t>은 함수 시작</a:t>
            </a:r>
            <a:endParaRPr lang="en-US" altLang="ko-KR" dirty="0"/>
          </a:p>
          <a:p>
            <a:r>
              <a:rPr lang="en-US" altLang="ko-KR" dirty="0"/>
              <a:t>If(__name__==</a:t>
            </a:r>
            <a:r>
              <a:rPr lang="ko-KR" altLang="en-US" dirty="0"/>
              <a:t>＂</a:t>
            </a:r>
            <a:r>
              <a:rPr lang="en-US" altLang="ko-KR" dirty="0"/>
              <a:t>__main__</a:t>
            </a:r>
            <a:r>
              <a:rPr lang="ko-KR" altLang="en-US" dirty="0"/>
              <a:t>＂</a:t>
            </a:r>
            <a:r>
              <a:rPr lang="en-US" altLang="ko-KR" dirty="0"/>
              <a:t>): </a:t>
            </a:r>
            <a:r>
              <a:rPr lang="ko-KR" altLang="en-US" dirty="0" err="1"/>
              <a:t>메인함수이면</a:t>
            </a:r>
            <a:r>
              <a:rPr lang="ko-KR" altLang="en-US" dirty="0"/>
              <a:t> 실행</a:t>
            </a:r>
            <a:endParaRPr lang="en-US" altLang="ko-KR" dirty="0"/>
          </a:p>
          <a:p>
            <a:r>
              <a:rPr lang="en-US" altLang="ko-KR" dirty="0"/>
              <a:t>:int </a:t>
            </a:r>
            <a:r>
              <a:rPr lang="ko-KR" altLang="en-US" dirty="0"/>
              <a:t>파라미터에서 매개변수 명시적 정수 선언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56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PIP</a:t>
            </a:r>
            <a:r>
              <a:rPr lang="ko-KR" altLang="en-US" dirty="0"/>
              <a:t>관리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18A58-D7DB-4669-BE02-007330924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5720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python</a:t>
            </a:r>
            <a:r>
              <a:rPr lang="ko-KR" altLang="en-US" dirty="0"/>
              <a:t>은 리눅스의 </a:t>
            </a:r>
            <a:r>
              <a:rPr lang="en-US" altLang="ko-KR" dirty="0"/>
              <a:t>yum,</a:t>
            </a:r>
            <a:r>
              <a:rPr lang="ko-KR" altLang="en-US" dirty="0"/>
              <a:t> </a:t>
            </a:r>
            <a:r>
              <a:rPr lang="en-US" altLang="ko-KR" dirty="0"/>
              <a:t>apt-get</a:t>
            </a:r>
            <a:r>
              <a:rPr lang="ko-KR" altLang="en-US" dirty="0"/>
              <a:t>과 비슷한 </a:t>
            </a:r>
            <a:r>
              <a:rPr lang="en-US" altLang="ko-KR" dirty="0"/>
              <a:t>Package</a:t>
            </a:r>
            <a:r>
              <a:rPr lang="ko-KR" altLang="en-US" dirty="0"/>
              <a:t>관리로 </a:t>
            </a:r>
            <a:r>
              <a:rPr lang="en-US" altLang="ko-KR" dirty="0"/>
              <a:t>PIP</a:t>
            </a:r>
            <a:r>
              <a:rPr lang="ko-KR" altLang="en-US" dirty="0"/>
              <a:t>가 있음</a:t>
            </a:r>
            <a:endParaRPr lang="en-US" altLang="ko-KR" dirty="0"/>
          </a:p>
          <a:p>
            <a:r>
              <a:rPr lang="en-US" altLang="ko-KR" dirty="0"/>
              <a:t>pip install </a:t>
            </a:r>
            <a:r>
              <a:rPr lang="en-US" altLang="ko-KR" dirty="0" err="1"/>
              <a:t>pyautogui</a:t>
            </a:r>
            <a:endParaRPr lang="en-US" altLang="ko-KR" dirty="0"/>
          </a:p>
          <a:p>
            <a:r>
              <a:rPr lang="en-US" altLang="ko-KR" dirty="0"/>
              <a:t>pip install selenium</a:t>
            </a:r>
          </a:p>
          <a:p>
            <a:r>
              <a:rPr lang="ko-KR" altLang="en-US" dirty="0"/>
              <a:t>실행하면 </a:t>
            </a:r>
            <a:r>
              <a:rPr lang="ko-KR" altLang="en-US" dirty="0" err="1"/>
              <a:t>파이썬에서</a:t>
            </a:r>
            <a:r>
              <a:rPr lang="ko-KR" altLang="en-US" dirty="0"/>
              <a:t> 마우스 이벤트 자동화와 관련된 패키지가 자동으로 </a:t>
            </a:r>
            <a:r>
              <a:rPr lang="ko-KR" altLang="en-US" dirty="0" err="1"/>
              <a:t>설치되야하지만</a:t>
            </a:r>
            <a:r>
              <a:rPr lang="en-US" altLang="ko-KR" dirty="0"/>
              <a:t>….</a:t>
            </a:r>
          </a:p>
          <a:p>
            <a:pPr lvl="1"/>
            <a:r>
              <a:rPr lang="en-US" altLang="ko-KR" dirty="0"/>
              <a:t>utf-8</a:t>
            </a:r>
            <a:r>
              <a:rPr lang="ko-KR" altLang="en-US" dirty="0" err="1"/>
              <a:t>인코딩이슈로</a:t>
            </a:r>
            <a:r>
              <a:rPr lang="ko-KR" altLang="en-US" dirty="0"/>
              <a:t> </a:t>
            </a:r>
            <a:r>
              <a:rPr lang="en-US" altLang="ko-KR" dirty="0" err="1"/>
              <a:t>pygetwindow</a:t>
            </a:r>
            <a:r>
              <a:rPr lang="ko-KR" altLang="en-US" dirty="0"/>
              <a:t>가 깔리지 않음</a:t>
            </a:r>
            <a:endParaRPr lang="en-US" altLang="ko-KR" dirty="0"/>
          </a:p>
          <a:p>
            <a:pPr lvl="1"/>
            <a:r>
              <a:rPr lang="en-US" altLang="ko-KR" dirty="0"/>
              <a:t>https://pypi.org/project/PyGetWindow/#files</a:t>
            </a:r>
            <a:br>
              <a:rPr lang="ko-KR" altLang="en-US" dirty="0"/>
            </a:br>
            <a:r>
              <a:rPr lang="ko-KR" altLang="en-US" dirty="0"/>
              <a:t>에 가서 </a:t>
            </a:r>
            <a:r>
              <a:rPr lang="en-US" altLang="ko-KR" dirty="0"/>
              <a:t>PyGetWindow-0.0.3.tar.gz</a:t>
            </a:r>
            <a:r>
              <a:rPr lang="ko-KR" altLang="en-US" dirty="0"/>
              <a:t>을 받음</a:t>
            </a:r>
            <a:endParaRPr lang="en-US" altLang="ko-KR" dirty="0"/>
          </a:p>
          <a:p>
            <a:pPr lvl="1"/>
            <a:r>
              <a:rPr lang="en-US" altLang="ko-KR" dirty="0" err="1"/>
              <a:t>pygetwindow</a:t>
            </a:r>
            <a:r>
              <a:rPr lang="ko-KR" altLang="en-US" dirty="0"/>
              <a:t>의 </a:t>
            </a:r>
            <a:r>
              <a:rPr lang="en-US" altLang="ko-KR" dirty="0"/>
              <a:t>setup.py</a:t>
            </a:r>
            <a:r>
              <a:rPr lang="ko-KR" altLang="en-US" dirty="0"/>
              <a:t>를 수정하여 깜</a:t>
            </a:r>
            <a:r>
              <a:rPr lang="en-US" altLang="ko-KR" dirty="0"/>
              <a:t>(10~11</a:t>
            </a:r>
            <a:r>
              <a:rPr lang="ko-KR" altLang="en-US" dirty="0"/>
              <a:t>줄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with open("README.md", "r", encoding="utf8") as </a:t>
            </a:r>
            <a:r>
              <a:rPr lang="en-US" altLang="ko-KR" dirty="0" err="1"/>
              <a:t>fh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 err="1"/>
              <a:t>long_description</a:t>
            </a:r>
            <a:r>
              <a:rPr lang="en-US" altLang="ko-KR" dirty="0"/>
              <a:t> = </a:t>
            </a:r>
            <a:r>
              <a:rPr lang="en-US" altLang="ko-KR" dirty="0" err="1"/>
              <a:t>fh.read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ko-KR" altLang="en-US" dirty="0"/>
              <a:t>인스타그램 ♥클릭하기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4849332-942F-4AB5-873D-90C75ADE0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572000"/>
          </a:xfrm>
        </p:spPr>
        <p:txBody>
          <a:bodyPr/>
          <a:lstStyle/>
          <a:p>
            <a:r>
              <a:rPr lang="ko-KR" altLang="en-US" dirty="0"/>
              <a:t>게임 매크로와 비슷함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적용함수</a:t>
            </a:r>
            <a:endParaRPr lang="en-US" altLang="ko-KR" dirty="0"/>
          </a:p>
          <a:p>
            <a:pPr lvl="1"/>
            <a:r>
              <a:rPr lang="en-US" altLang="ko-KR" dirty="0" err="1"/>
              <a:t>pyautogui.getwindowswithtitled</a:t>
            </a:r>
            <a:endParaRPr lang="en-US" altLang="ko-KR" dirty="0"/>
          </a:p>
          <a:p>
            <a:pPr lvl="1"/>
            <a:r>
              <a:rPr lang="en-US" altLang="ko-KR" dirty="0"/>
              <a:t>win32window.focus</a:t>
            </a:r>
          </a:p>
          <a:p>
            <a:pPr lvl="1"/>
            <a:r>
              <a:rPr lang="en-US" altLang="ko-KR" dirty="0" err="1"/>
              <a:t>pyautogui.moveTo</a:t>
            </a:r>
            <a:r>
              <a:rPr lang="en-US" altLang="ko-KR" dirty="0"/>
              <a:t>, click, </a:t>
            </a:r>
            <a:r>
              <a:rPr lang="en-US" altLang="ko-KR" dirty="0" err="1"/>
              <a:t>keydown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press, scroll</a:t>
            </a:r>
          </a:p>
          <a:p>
            <a:r>
              <a:rPr lang="ko-KR" altLang="en-US" dirty="0"/>
              <a:t>심화한다면</a:t>
            </a:r>
            <a:endParaRPr lang="en-US" altLang="ko-KR" dirty="0"/>
          </a:p>
          <a:p>
            <a:pPr lvl="1"/>
            <a:r>
              <a:rPr lang="en-US" altLang="ko-KR" dirty="0" err="1"/>
              <a:t>opencv</a:t>
            </a:r>
            <a:r>
              <a:rPr lang="ko-KR" altLang="en-US" dirty="0"/>
              <a:t>를 통한 하트 자동 추적</a:t>
            </a:r>
            <a:endParaRPr lang="en-US" altLang="ko-KR" dirty="0"/>
          </a:p>
          <a:p>
            <a:pPr lvl="1"/>
            <a:r>
              <a:rPr lang="ko-KR" altLang="en-US" dirty="0"/>
              <a:t>구조적으로 짜기</a:t>
            </a:r>
            <a:endParaRPr lang="en-US" altLang="ko-KR" dirty="0"/>
          </a:p>
          <a:p>
            <a:pPr lvl="1"/>
            <a:r>
              <a:rPr lang="en-US" altLang="ko-KR" dirty="0"/>
              <a:t>Selenium</a:t>
            </a:r>
            <a:r>
              <a:rPr lang="ko-KR" altLang="en-US" dirty="0"/>
              <a:t>으로 짜기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5D721-6677-4FDB-A81C-18F98D9C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좋아요 코드 리뷰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BD0D7D-63EB-486F-ADCD-ED19058437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292275-4365-4A79-9DB4-0675E572B4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27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8C328-DE67-451C-934B-B36E5D15A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네이버 카페 중고카페 글 리스트를 가져오기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98D54-E12A-42DE-A49B-6B8AF5570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네이버 정책에 따라 </a:t>
            </a:r>
            <a:r>
              <a:rPr lang="en-US" altLang="ko-KR" dirty="0"/>
              <a:t>API</a:t>
            </a:r>
            <a:r>
              <a:rPr lang="ko-KR" altLang="en-US" dirty="0"/>
              <a:t>정책이 바뀜</a:t>
            </a:r>
            <a:endParaRPr lang="en-US" altLang="ko-KR" dirty="0"/>
          </a:p>
          <a:p>
            <a:pPr lvl="1"/>
            <a:r>
              <a:rPr lang="ko-KR" altLang="en-US" dirty="0"/>
              <a:t>네이버 </a:t>
            </a:r>
            <a:r>
              <a:rPr lang="en-US" altLang="ko-KR" dirty="0"/>
              <a:t>API</a:t>
            </a:r>
            <a:r>
              <a:rPr lang="ko-KR" altLang="en-US" dirty="0"/>
              <a:t>가 제휴를 통한 허용이 됨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API</a:t>
            </a:r>
            <a:r>
              <a:rPr lang="ko-KR" altLang="en-US" dirty="0"/>
              <a:t>가 아닌 순수한 파싱을 통해 가져옴</a:t>
            </a:r>
            <a:endParaRPr lang="en-US" altLang="ko-KR" dirty="0"/>
          </a:p>
          <a:p>
            <a:pPr lvl="1"/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ko-KR" altLang="en-US" dirty="0"/>
              <a:t>카페 글 작성 에디터 등의 이유로 </a:t>
            </a:r>
            <a:r>
              <a:rPr lang="en-US" altLang="ko-KR" dirty="0"/>
              <a:t>frame</a:t>
            </a:r>
            <a:r>
              <a:rPr lang="ko-KR" altLang="en-US" dirty="0"/>
              <a:t>으로 되어 있음</a:t>
            </a:r>
            <a:endParaRPr lang="en-US" altLang="ko-KR" dirty="0"/>
          </a:p>
          <a:p>
            <a:pPr lvl="1"/>
            <a:r>
              <a:rPr lang="ko-KR" altLang="en-US" dirty="0"/>
              <a:t>표시하기 위한 </a:t>
            </a:r>
            <a:r>
              <a:rPr lang="en-US" altLang="ko-KR" dirty="0"/>
              <a:t>CSS </a:t>
            </a:r>
            <a:r>
              <a:rPr lang="ko-KR" altLang="en-US" dirty="0"/>
              <a:t>및 태그</a:t>
            </a:r>
            <a:endParaRPr lang="en-US" altLang="ko-KR" dirty="0"/>
          </a:p>
          <a:p>
            <a:r>
              <a:rPr lang="ko-KR" altLang="en-US" dirty="0"/>
              <a:t>해결책</a:t>
            </a:r>
            <a:endParaRPr lang="en-US" altLang="ko-KR" dirty="0"/>
          </a:p>
          <a:p>
            <a:pPr lvl="1"/>
            <a:r>
              <a:rPr lang="en-US" altLang="ko-KR" dirty="0"/>
              <a:t>Selenium </a:t>
            </a:r>
            <a:r>
              <a:rPr lang="ko-KR" altLang="en-US" dirty="0"/>
              <a:t>및 </a:t>
            </a:r>
            <a:r>
              <a:rPr lang="en-US" altLang="ko-KR" dirty="0"/>
              <a:t>Chrome</a:t>
            </a:r>
            <a:r>
              <a:rPr lang="ko-KR" altLang="en-US" dirty="0"/>
              <a:t>을 활용</a:t>
            </a:r>
            <a:endParaRPr lang="en-US" altLang="ko-KR" dirty="0"/>
          </a:p>
          <a:p>
            <a:pPr lvl="1"/>
            <a:r>
              <a:rPr lang="en-US" altLang="ko-KR" dirty="0"/>
              <a:t>CSS Selector</a:t>
            </a:r>
            <a:r>
              <a:rPr lang="ko-KR" altLang="en-US" dirty="0"/>
              <a:t>을 통한</a:t>
            </a:r>
            <a:r>
              <a:rPr lang="en-US" altLang="ko-KR" dirty="0"/>
              <a:t> </a:t>
            </a:r>
            <a:r>
              <a:rPr lang="ko-KR" altLang="en-US" dirty="0"/>
              <a:t>추출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416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CA4C4-F1C8-4E5B-8312-4679F7C1B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Selenium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382D4B-697A-4B81-BB13-169A2D03E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ko-KR" altLang="en-US" dirty="0"/>
              <a:t>자동화 도구 라이브러리</a:t>
            </a:r>
            <a:endParaRPr lang="en-US" altLang="ko-KR" dirty="0"/>
          </a:p>
          <a:p>
            <a:r>
              <a:rPr lang="ko-KR" altLang="en-US" dirty="0"/>
              <a:t>실제 브라우저를 통해 테스트를 가능함</a:t>
            </a:r>
            <a:endParaRPr lang="en-US" altLang="ko-KR" dirty="0"/>
          </a:p>
          <a:p>
            <a:r>
              <a:rPr lang="ko-KR" altLang="en-US" dirty="0"/>
              <a:t>크롬</a:t>
            </a:r>
            <a:r>
              <a:rPr lang="en-US" altLang="ko-KR" dirty="0"/>
              <a:t> </a:t>
            </a:r>
            <a:r>
              <a:rPr lang="ko-KR" altLang="en-US" dirty="0"/>
              <a:t>등의 다양한 브라우저 지원</a:t>
            </a:r>
            <a:endParaRPr lang="en-US" altLang="ko-KR" dirty="0"/>
          </a:p>
          <a:p>
            <a:r>
              <a:rPr lang="en-US" altLang="ko-KR" dirty="0" err="1"/>
              <a:t>PhantomJS</a:t>
            </a:r>
            <a:r>
              <a:rPr lang="ko-KR" altLang="en-US" dirty="0"/>
              <a:t>가 </a:t>
            </a:r>
            <a:r>
              <a:rPr lang="ko-KR" altLang="en-US" dirty="0" err="1"/>
              <a:t>지원중단되어</a:t>
            </a:r>
            <a:r>
              <a:rPr lang="ko-KR" altLang="en-US" dirty="0"/>
              <a:t> </a:t>
            </a:r>
            <a:r>
              <a:rPr lang="en-US" altLang="ko-KR" dirty="0"/>
              <a:t>headless </a:t>
            </a:r>
            <a:r>
              <a:rPr lang="ko-KR" altLang="en-US" dirty="0"/>
              <a:t>크롬을 통해 브라우저가 안보이게끔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Button </a:t>
            </a:r>
            <a:r>
              <a:rPr lang="ko-KR" altLang="en-US" dirty="0"/>
              <a:t>클릭 등의 이벤트를 수행함</a:t>
            </a:r>
            <a:r>
              <a:rPr lang="en-US" altLang="ko-KR" dirty="0"/>
              <a:t>.(</a:t>
            </a:r>
            <a:r>
              <a:rPr lang="ko-KR" altLang="en-US" dirty="0"/>
              <a:t>안되는 경우도 가끔 있음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522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3BFF4-C314-461F-B749-B5321882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네이버카페 추출 소스코드 적용함수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F1FDF5-2040-45B0-8F62-23AAF242A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/>
              <a:t>from selenium import </a:t>
            </a:r>
            <a:r>
              <a:rPr lang="en-US" altLang="ko-KR" dirty="0" err="1"/>
              <a:t>webdriver</a:t>
            </a:r>
            <a:endParaRPr lang="en-US" altLang="ko-KR" dirty="0"/>
          </a:p>
          <a:p>
            <a:pPr lvl="1"/>
            <a:r>
              <a:rPr lang="en-US" altLang="ko-KR" dirty="0"/>
              <a:t>SELENIUM</a:t>
            </a:r>
            <a:r>
              <a:rPr lang="ko-KR" altLang="en-US" dirty="0"/>
              <a:t>패키지내에서 </a:t>
            </a:r>
            <a:r>
              <a:rPr lang="en-US" altLang="ko-KR" dirty="0" err="1"/>
              <a:t>webdriver</a:t>
            </a:r>
            <a:r>
              <a:rPr lang="ko-KR" altLang="en-US" dirty="0"/>
              <a:t>서브 패키지를 가져옴</a:t>
            </a:r>
            <a:endParaRPr lang="en-US" altLang="ko-KR" dirty="0"/>
          </a:p>
          <a:p>
            <a:pPr lvl="1"/>
            <a:r>
              <a:rPr lang="en-US" altLang="ko-KR" dirty="0" err="1"/>
              <a:t>webdriver</a:t>
            </a:r>
            <a:r>
              <a:rPr lang="ko-KR" altLang="en-US" dirty="0"/>
              <a:t>는 </a:t>
            </a:r>
            <a:r>
              <a:rPr lang="ko-KR" altLang="en-US" dirty="0" err="1"/>
              <a:t>셀레니움에서</a:t>
            </a:r>
            <a:r>
              <a:rPr lang="ko-KR" altLang="en-US" dirty="0"/>
              <a:t> 크롬과 </a:t>
            </a:r>
            <a:r>
              <a:rPr lang="ko-KR" altLang="en-US" dirty="0" err="1"/>
              <a:t>인터페이스하는</a:t>
            </a:r>
            <a:r>
              <a:rPr lang="ko-KR" altLang="en-US" dirty="0"/>
              <a:t> 패키지</a:t>
            </a:r>
            <a:endParaRPr lang="en-US" altLang="ko-KR" dirty="0"/>
          </a:p>
          <a:p>
            <a:pPr lvl="1"/>
            <a:r>
              <a:rPr lang="en-US" altLang="ko-KR" dirty="0"/>
              <a:t>chromedriver.exe</a:t>
            </a:r>
            <a:r>
              <a:rPr lang="ko-KR" altLang="en-US" dirty="0"/>
              <a:t> 혹은 </a:t>
            </a:r>
            <a:r>
              <a:rPr lang="en-US" altLang="ko-KR" dirty="0" err="1"/>
              <a:t>chromedriver</a:t>
            </a:r>
            <a:r>
              <a:rPr lang="ko-KR" altLang="en-US" dirty="0"/>
              <a:t> 실제 크롬과 연결하는 드라이버</a:t>
            </a:r>
            <a:endParaRPr lang="en-US" altLang="ko-KR" dirty="0"/>
          </a:p>
          <a:p>
            <a:r>
              <a:rPr lang="en-US" altLang="ko-KR" dirty="0" err="1"/>
              <a:t>find_elements_by_css_selector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div.board</a:t>
            </a:r>
            <a:r>
              <a:rPr lang="en-US" altLang="ko-KR" dirty="0"/>
              <a:t>-name &gt; </a:t>
            </a:r>
            <a:r>
              <a:rPr lang="en-US" altLang="ko-KR" dirty="0" err="1"/>
              <a:t>div.inner_name</a:t>
            </a:r>
            <a:r>
              <a:rPr lang="en-US" altLang="ko-KR" dirty="0"/>
              <a:t> &gt; a</a:t>
            </a:r>
          </a:p>
          <a:p>
            <a:pPr lvl="1"/>
            <a:r>
              <a:rPr lang="en-US" altLang="ko-KR" dirty="0" err="1"/>
              <a:t>div:not</a:t>
            </a:r>
            <a:r>
              <a:rPr lang="en-US" altLang="ko-KR" dirty="0"/>
              <a:t>(#</a:t>
            </a:r>
            <a:r>
              <a:rPr lang="en-US" altLang="ko-KR" dirty="0" err="1"/>
              <a:t>upperArticleList</a:t>
            </a:r>
            <a:r>
              <a:rPr lang="en-US" altLang="ko-KR" dirty="0"/>
              <a:t>) &gt; table &gt; </a:t>
            </a:r>
            <a:r>
              <a:rPr lang="en-US" altLang="ko-KR" dirty="0" err="1"/>
              <a:t>tbody</a:t>
            </a:r>
            <a:r>
              <a:rPr lang="en-US" altLang="ko-KR" dirty="0"/>
              <a:t> &gt; tr &gt; td &gt; </a:t>
            </a:r>
            <a:r>
              <a:rPr lang="en-US" altLang="ko-KR" dirty="0" err="1"/>
              <a:t>div.board</a:t>
            </a:r>
            <a:r>
              <a:rPr lang="en-US" altLang="ko-KR" dirty="0"/>
              <a:t>-list &gt; </a:t>
            </a:r>
            <a:r>
              <a:rPr lang="en-US" altLang="ko-KR" dirty="0" err="1"/>
              <a:t>div.inner_list</a:t>
            </a:r>
            <a:r>
              <a:rPr lang="en-US" altLang="ko-KR" dirty="0"/>
              <a:t> &gt; a</a:t>
            </a:r>
          </a:p>
          <a:p>
            <a:r>
              <a:rPr lang="en-US" altLang="ko-KR" dirty="0" err="1"/>
              <a:t>get_attribute</a:t>
            </a:r>
            <a:r>
              <a:rPr lang="en-US" altLang="ko-KR" dirty="0"/>
              <a:t>( m ) &amp;  : </a:t>
            </a:r>
            <a:r>
              <a:rPr lang="ko-KR" altLang="en-US" dirty="0"/>
              <a:t>해당 태그의 </a:t>
            </a:r>
            <a:r>
              <a:rPr lang="ko-KR" altLang="en-US" dirty="0" err="1"/>
              <a:t>애트리뷰트</a:t>
            </a:r>
            <a:r>
              <a:rPr lang="ko-KR" altLang="en-US" dirty="0"/>
              <a:t> 및 </a:t>
            </a:r>
            <a:r>
              <a:rPr lang="en-US" altLang="ko-KR" dirty="0"/>
              <a:t>text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options.add_argument</a:t>
            </a:r>
            <a:endParaRPr lang="en-US" altLang="ko-KR" dirty="0"/>
          </a:p>
          <a:p>
            <a:pPr lvl="1"/>
            <a:r>
              <a:rPr lang="en-US" altLang="ko-KR" dirty="0"/>
              <a:t>headless : </a:t>
            </a:r>
            <a:r>
              <a:rPr lang="ko-KR" altLang="en-US" dirty="0"/>
              <a:t>창을 안 </a:t>
            </a:r>
            <a:r>
              <a:rPr lang="ko-KR" altLang="en-US" dirty="0" err="1"/>
              <a:t>보이게함</a:t>
            </a:r>
            <a:endParaRPr lang="en-US" altLang="ko-KR" dirty="0"/>
          </a:p>
          <a:p>
            <a:pPr lvl="1"/>
            <a:r>
              <a:rPr lang="en-US" altLang="ko-KR" dirty="0"/>
              <a:t>Window-size=1920x1920 : </a:t>
            </a:r>
            <a:r>
              <a:rPr lang="ko-KR" altLang="en-US" dirty="0"/>
              <a:t>렌더링하는 크기</a:t>
            </a:r>
            <a:endParaRPr lang="en-US" altLang="ko-KR" dirty="0"/>
          </a:p>
          <a:p>
            <a:pPr lvl="1"/>
            <a:r>
              <a:rPr lang="en-US" altLang="ko-KR" dirty="0"/>
              <a:t>--disable-</a:t>
            </a:r>
            <a:r>
              <a:rPr lang="en-US" altLang="ko-KR" dirty="0" err="1"/>
              <a:t>gpu</a:t>
            </a:r>
            <a:r>
              <a:rPr lang="en-US" altLang="ko-KR" dirty="0"/>
              <a:t> : GPU</a:t>
            </a:r>
            <a:r>
              <a:rPr lang="ko-KR" altLang="en-US" dirty="0"/>
              <a:t>버그가 있음</a:t>
            </a:r>
            <a:endParaRPr lang="en-US" altLang="ko-KR" dirty="0"/>
          </a:p>
          <a:p>
            <a:r>
              <a:rPr lang="en-US" altLang="ko-KR" dirty="0" err="1"/>
              <a:t>Webdriver.Chrome</a:t>
            </a:r>
            <a:r>
              <a:rPr lang="en-US" altLang="ko-KR" dirty="0"/>
              <a:t> :  OPTION</a:t>
            </a:r>
            <a:r>
              <a:rPr lang="ko-KR" altLang="en-US" dirty="0"/>
              <a:t>을 넣고 </a:t>
            </a:r>
            <a:r>
              <a:rPr lang="en-US" altLang="ko-KR" dirty="0"/>
              <a:t>CHROME </a:t>
            </a:r>
            <a:r>
              <a:rPr lang="ko-KR" altLang="en-US" dirty="0"/>
              <a:t>드라이버 실행</a:t>
            </a:r>
            <a:endParaRPr lang="en-US" altLang="ko-KR" dirty="0"/>
          </a:p>
          <a:p>
            <a:r>
              <a:rPr lang="en-US" altLang="ko-KR" dirty="0" err="1"/>
              <a:t>Implicity_wait</a:t>
            </a:r>
            <a:r>
              <a:rPr lang="en-US" altLang="ko-KR" dirty="0"/>
              <a:t> : </a:t>
            </a:r>
            <a:r>
              <a:rPr lang="ko-KR" altLang="en-US" dirty="0"/>
              <a:t>정상기동을 위해 </a:t>
            </a:r>
            <a:r>
              <a:rPr lang="en-US" altLang="ko-KR" dirty="0"/>
              <a:t>3</a:t>
            </a:r>
            <a:r>
              <a:rPr lang="ko-KR" altLang="en-US" dirty="0" err="1"/>
              <a:t>초정도</a:t>
            </a:r>
            <a:r>
              <a:rPr lang="ko-KR" altLang="en-US" dirty="0"/>
              <a:t> 기다림</a:t>
            </a:r>
            <a:endParaRPr lang="en-US" altLang="ko-KR" dirty="0"/>
          </a:p>
          <a:p>
            <a:r>
              <a:rPr lang="en-US" altLang="ko-KR" dirty="0"/>
              <a:t>Get : </a:t>
            </a:r>
            <a:r>
              <a:rPr lang="ko-KR" altLang="en-US" dirty="0"/>
              <a:t>주소를 </a:t>
            </a:r>
            <a:r>
              <a:rPr lang="en-US" altLang="ko-KR" dirty="0"/>
              <a:t>get</a:t>
            </a:r>
            <a:r>
              <a:rPr lang="ko-KR" altLang="en-US" dirty="0"/>
              <a:t>방식으로 보냄</a:t>
            </a:r>
            <a:endParaRPr lang="en-US" altLang="ko-KR" dirty="0"/>
          </a:p>
          <a:p>
            <a:r>
              <a:rPr lang="en-US" altLang="ko-KR" dirty="0" err="1"/>
              <a:t>Switch_to.frame</a:t>
            </a:r>
            <a:r>
              <a:rPr lang="en-US" altLang="ko-KR" dirty="0"/>
              <a:t> : </a:t>
            </a:r>
            <a:r>
              <a:rPr lang="ko-KR" altLang="en-US" dirty="0"/>
              <a:t>프레임을 전환</a:t>
            </a:r>
            <a:endParaRPr lang="en-US" altLang="ko-KR" dirty="0"/>
          </a:p>
          <a:p>
            <a:r>
              <a:rPr lang="en-US" altLang="ko-KR" dirty="0"/>
              <a:t>Quit : </a:t>
            </a:r>
            <a:r>
              <a:rPr lang="ko-KR" altLang="en-US" dirty="0"/>
              <a:t>드라이버를 종료함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753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수학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5_TF02787947.potx" id="{B8699BEA-88FE-46AE-9C91-758F893D9D72}" vid="{49C0D881-87C2-41B2-AF8A-6EC5F711E747}"/>
    </a:ext>
  </a:extLst>
</a:theme>
</file>

<file path=ppt/theme/theme2.xml><?xml version="1.0" encoding="utf-8"?>
<a:theme xmlns:a="http://schemas.openxmlformats.org/drawingml/2006/main" name="Office 테마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파이가 있는 수학 교육 프레젠테이션(와이드스크린)</Template>
  <TotalTime>553</TotalTime>
  <Words>478</Words>
  <Application>Microsoft Office PowerPoint</Application>
  <PresentationFormat>사용자 지정</PresentationFormat>
  <Paragraphs>83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Euphemia</vt:lpstr>
      <vt:lpstr>수학 16x9</vt:lpstr>
      <vt:lpstr>파이썬 &amp; 업무자동화 자동으로 웹사이트 다루기</vt:lpstr>
      <vt:lpstr>파이썬 &amp; 업무자동화 1주 프로젝트 목표</vt:lpstr>
      <vt:lpstr>기본 문법 익히기</vt:lpstr>
      <vt:lpstr>PIP관리</vt:lpstr>
      <vt:lpstr>인스타그램 ♥클릭하기</vt:lpstr>
      <vt:lpstr>좋아요 코드 리뷰</vt:lpstr>
      <vt:lpstr>네이버 카페 중고카페 글 리스트를 가져오기</vt:lpstr>
      <vt:lpstr>Selenium</vt:lpstr>
      <vt:lpstr>네이버카페 추출 소스코드 적용함수</vt:lpstr>
      <vt:lpstr>카페리스트 추출 소스 리뷰</vt:lpstr>
      <vt:lpstr>PowerPoint 프레젠테이션</vt:lpstr>
      <vt:lpstr>들어 주셔서 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&amp; 업무자동화 자동으로 웹사이트 다루기</dc:title>
  <dc:creator>승혁 최</dc:creator>
  <cp:lastModifiedBy>승혁 최</cp:lastModifiedBy>
  <cp:revision>25</cp:revision>
  <dcterms:created xsi:type="dcterms:W3CDTF">2019-01-22T08:01:31Z</dcterms:created>
  <dcterms:modified xsi:type="dcterms:W3CDTF">2019-01-23T23:36:01Z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