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4"/>
  </p:notesMasterIdLst>
  <p:sldIdLst>
    <p:sldId id="256" r:id="rId2"/>
    <p:sldId id="258" r:id="rId3"/>
    <p:sldId id="270" r:id="rId4"/>
    <p:sldId id="260" r:id="rId5"/>
    <p:sldId id="261" r:id="rId6"/>
    <p:sldId id="262" r:id="rId7"/>
    <p:sldId id="271" r:id="rId8"/>
    <p:sldId id="264" r:id="rId9"/>
    <p:sldId id="265" r:id="rId10"/>
    <p:sldId id="266" r:id="rId11"/>
    <p:sldId id="282" r:id="rId12"/>
    <p:sldId id="281" r:id="rId13"/>
    <p:sldId id="273" r:id="rId14"/>
    <p:sldId id="274" r:id="rId15"/>
    <p:sldId id="275" r:id="rId16"/>
    <p:sldId id="276" r:id="rId17"/>
    <p:sldId id="277" r:id="rId18"/>
    <p:sldId id="278" r:id="rId19"/>
    <p:sldId id="268" r:id="rId20"/>
    <p:sldId id="272"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E5C5A-4892-46A3-B184-695357BA48B9}"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GB"/>
        </a:p>
      </dgm:t>
    </dgm:pt>
    <dgm:pt modelId="{878A2B99-9071-4899-BDB7-3F8992981635}">
      <dgm:prSet/>
      <dgm:spPr/>
      <dgm:t>
        <a:bodyPr/>
        <a:lstStyle/>
        <a:p>
          <a:pPr algn="just" rtl="0"/>
          <a:r>
            <a:rPr lang="en-GB" b="0" i="0" dirty="0" smtClean="0"/>
            <a:t>Healthcare faces a significant challenge with diabetes. Traditional methods for early detection are not flawless. In my independent research, I utilized advanced computational techniques such as Random Forest, LightGBM, and XGBoost etc.—powerful algorithms, not physical tools—to enhance diabetes prediction. It's not just about sophisticated technology; it's about improving healthcare intelligence. The goal is to identify diabetes early, ensuring individuals receive timely and accurate care</a:t>
          </a:r>
          <a:endParaRPr lang="en-GB" dirty="0"/>
        </a:p>
      </dgm:t>
    </dgm:pt>
    <dgm:pt modelId="{A017C177-0203-4EB0-B6DA-F9B8D2A6E543}" type="parTrans" cxnId="{83F66F8C-E2E4-4A8D-AE54-164E6F172E59}">
      <dgm:prSet/>
      <dgm:spPr/>
      <dgm:t>
        <a:bodyPr/>
        <a:lstStyle/>
        <a:p>
          <a:endParaRPr lang="en-GB"/>
        </a:p>
      </dgm:t>
    </dgm:pt>
    <dgm:pt modelId="{DF389E2E-ACCB-4745-96EC-C97E5104A08A}" type="sibTrans" cxnId="{83F66F8C-E2E4-4A8D-AE54-164E6F172E59}">
      <dgm:prSet/>
      <dgm:spPr/>
      <dgm:t>
        <a:bodyPr/>
        <a:lstStyle/>
        <a:p>
          <a:endParaRPr lang="en-GB"/>
        </a:p>
      </dgm:t>
    </dgm:pt>
    <dgm:pt modelId="{E2FE2C7D-1319-4648-AF3D-7A53746467ED}" type="pres">
      <dgm:prSet presAssocID="{11DE5C5A-4892-46A3-B184-695357BA48B9}" presName="Name0" presStyleCnt="0">
        <dgm:presLayoutVars>
          <dgm:chMax val="7"/>
          <dgm:dir/>
          <dgm:animLvl val="lvl"/>
          <dgm:resizeHandles val="exact"/>
        </dgm:presLayoutVars>
      </dgm:prSet>
      <dgm:spPr/>
      <dgm:t>
        <a:bodyPr/>
        <a:lstStyle/>
        <a:p>
          <a:endParaRPr lang="en-GB"/>
        </a:p>
      </dgm:t>
    </dgm:pt>
    <dgm:pt modelId="{994780D2-7362-48F2-8B07-B32825913826}" type="pres">
      <dgm:prSet presAssocID="{878A2B99-9071-4899-BDB7-3F8992981635}" presName="circle1" presStyleLbl="node1" presStyleIdx="0" presStyleCnt="1" custLinFactNeighborX="-12301"/>
      <dgm:spPr/>
    </dgm:pt>
    <dgm:pt modelId="{1291D01F-3356-43B7-8BC8-0A4FC9190E3B}" type="pres">
      <dgm:prSet presAssocID="{878A2B99-9071-4899-BDB7-3F8992981635}" presName="space" presStyleCnt="0"/>
      <dgm:spPr/>
    </dgm:pt>
    <dgm:pt modelId="{248DF4BD-8D7E-4C58-9C72-C764299EA5E2}" type="pres">
      <dgm:prSet presAssocID="{878A2B99-9071-4899-BDB7-3F8992981635}" presName="rect1" presStyleLbl="alignAcc1" presStyleIdx="0" presStyleCnt="1" custScaleX="119172" custLinFactNeighborX="-4793"/>
      <dgm:spPr/>
      <dgm:t>
        <a:bodyPr/>
        <a:lstStyle/>
        <a:p>
          <a:endParaRPr lang="en-GB"/>
        </a:p>
      </dgm:t>
    </dgm:pt>
    <dgm:pt modelId="{0116C32F-E539-46B1-8DB3-D4501C49EA98}" type="pres">
      <dgm:prSet presAssocID="{878A2B99-9071-4899-BDB7-3F8992981635}" presName="rect1ParTxNoCh" presStyleLbl="alignAcc1" presStyleIdx="0" presStyleCnt="1">
        <dgm:presLayoutVars>
          <dgm:chMax val="1"/>
          <dgm:bulletEnabled val="1"/>
        </dgm:presLayoutVars>
      </dgm:prSet>
      <dgm:spPr/>
      <dgm:t>
        <a:bodyPr/>
        <a:lstStyle/>
        <a:p>
          <a:endParaRPr lang="en-GB"/>
        </a:p>
      </dgm:t>
    </dgm:pt>
  </dgm:ptLst>
  <dgm:cxnLst>
    <dgm:cxn modelId="{8893D8B9-427D-445B-9984-C2587A066D3D}" type="presOf" srcId="{878A2B99-9071-4899-BDB7-3F8992981635}" destId="{248DF4BD-8D7E-4C58-9C72-C764299EA5E2}" srcOrd="0" destOrd="0" presId="urn:microsoft.com/office/officeart/2005/8/layout/target3"/>
    <dgm:cxn modelId="{83F66F8C-E2E4-4A8D-AE54-164E6F172E59}" srcId="{11DE5C5A-4892-46A3-B184-695357BA48B9}" destId="{878A2B99-9071-4899-BDB7-3F8992981635}" srcOrd="0" destOrd="0" parTransId="{A017C177-0203-4EB0-B6DA-F9B8D2A6E543}" sibTransId="{DF389E2E-ACCB-4745-96EC-C97E5104A08A}"/>
    <dgm:cxn modelId="{B0548CE4-89ED-4B47-B73F-03FAD734A139}" type="presOf" srcId="{11DE5C5A-4892-46A3-B184-695357BA48B9}" destId="{E2FE2C7D-1319-4648-AF3D-7A53746467ED}" srcOrd="0" destOrd="0" presId="urn:microsoft.com/office/officeart/2005/8/layout/target3"/>
    <dgm:cxn modelId="{53790432-E487-47FA-BAA9-55B66B3A0C27}" type="presOf" srcId="{878A2B99-9071-4899-BDB7-3F8992981635}" destId="{0116C32F-E539-46B1-8DB3-D4501C49EA98}" srcOrd="1" destOrd="0" presId="urn:microsoft.com/office/officeart/2005/8/layout/target3"/>
    <dgm:cxn modelId="{3FFE162C-CD53-46B8-868C-6F7FCD1D3C92}" type="presParOf" srcId="{E2FE2C7D-1319-4648-AF3D-7A53746467ED}" destId="{994780D2-7362-48F2-8B07-B32825913826}" srcOrd="0" destOrd="0" presId="urn:microsoft.com/office/officeart/2005/8/layout/target3"/>
    <dgm:cxn modelId="{6586AB16-BEC9-4C4B-88D1-35AE4EDA03D7}" type="presParOf" srcId="{E2FE2C7D-1319-4648-AF3D-7A53746467ED}" destId="{1291D01F-3356-43B7-8BC8-0A4FC9190E3B}" srcOrd="1" destOrd="0" presId="urn:microsoft.com/office/officeart/2005/8/layout/target3"/>
    <dgm:cxn modelId="{A554CBE0-E518-4B3E-ADE7-852C64B056B9}" type="presParOf" srcId="{E2FE2C7D-1319-4648-AF3D-7A53746467ED}" destId="{248DF4BD-8D7E-4C58-9C72-C764299EA5E2}" srcOrd="2" destOrd="0" presId="urn:microsoft.com/office/officeart/2005/8/layout/target3"/>
    <dgm:cxn modelId="{24138B11-0640-4DC3-B043-55339F59C091}" type="presParOf" srcId="{E2FE2C7D-1319-4648-AF3D-7A53746467ED}" destId="{0116C32F-E539-46B1-8DB3-D4501C49EA98}" srcOrd="3"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788477-32C2-4956-A2FC-5AE20D50ADB9}"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GB"/>
        </a:p>
      </dgm:t>
    </dgm:pt>
    <dgm:pt modelId="{38FC13A3-77ED-4122-9B16-2A5D98F6F864}">
      <dgm:prSet/>
      <dgm:spPr/>
      <dgm:t>
        <a:bodyPr/>
        <a:lstStyle/>
        <a:p>
          <a:pPr algn="just" rtl="0"/>
          <a:r>
            <a:rPr lang="en-GB" b="0" i="0" dirty="0" smtClean="0"/>
            <a:t>Traditional ways of predicting diabetes have some problems because they depend on manual assessments. This means they might not be very good at finding people who are at risk of diabetes early on. Our goal is to overcome these issues by using smarter computer tools to make predictions. This way, we can identify those at risk more accurately and quickly, improving how we take care of them</a:t>
          </a:r>
          <a:endParaRPr lang="en-GB" dirty="0"/>
        </a:p>
      </dgm:t>
    </dgm:pt>
    <dgm:pt modelId="{59D08C02-136F-4794-8328-3FC76B32CF08}" type="parTrans" cxnId="{D1DB4E63-0121-4A5C-9A6D-42713A467A41}">
      <dgm:prSet/>
      <dgm:spPr/>
      <dgm:t>
        <a:bodyPr/>
        <a:lstStyle/>
        <a:p>
          <a:endParaRPr lang="en-GB"/>
        </a:p>
      </dgm:t>
    </dgm:pt>
    <dgm:pt modelId="{3F93E59E-6C00-4C15-B581-9AB798550E1D}" type="sibTrans" cxnId="{D1DB4E63-0121-4A5C-9A6D-42713A467A41}">
      <dgm:prSet/>
      <dgm:spPr/>
      <dgm:t>
        <a:bodyPr/>
        <a:lstStyle/>
        <a:p>
          <a:endParaRPr lang="en-GB"/>
        </a:p>
      </dgm:t>
    </dgm:pt>
    <dgm:pt modelId="{70C7A7A3-4966-4AB3-A774-6314EBFADCBA}" type="pres">
      <dgm:prSet presAssocID="{6D788477-32C2-4956-A2FC-5AE20D50ADB9}" presName="Name0" presStyleCnt="0">
        <dgm:presLayoutVars>
          <dgm:chMax val="7"/>
          <dgm:dir/>
          <dgm:animLvl val="lvl"/>
          <dgm:resizeHandles val="exact"/>
        </dgm:presLayoutVars>
      </dgm:prSet>
      <dgm:spPr/>
      <dgm:t>
        <a:bodyPr/>
        <a:lstStyle/>
        <a:p>
          <a:endParaRPr lang="en-GB"/>
        </a:p>
      </dgm:t>
    </dgm:pt>
    <dgm:pt modelId="{5C4BD872-C2AC-4D60-98BB-435995B9DA41}" type="pres">
      <dgm:prSet presAssocID="{38FC13A3-77ED-4122-9B16-2A5D98F6F864}" presName="circle1" presStyleLbl="node1" presStyleIdx="0" presStyleCnt="1"/>
      <dgm:spPr/>
    </dgm:pt>
    <dgm:pt modelId="{D8A0D78A-41A9-4BCD-B7BB-29C20494AB5B}" type="pres">
      <dgm:prSet presAssocID="{38FC13A3-77ED-4122-9B16-2A5D98F6F864}" presName="space" presStyleCnt="0"/>
      <dgm:spPr/>
    </dgm:pt>
    <dgm:pt modelId="{49833BAA-152C-460E-B759-3B199D90F329}" type="pres">
      <dgm:prSet presAssocID="{38FC13A3-77ED-4122-9B16-2A5D98F6F864}" presName="rect1" presStyleLbl="alignAcc1" presStyleIdx="0" presStyleCnt="1"/>
      <dgm:spPr/>
      <dgm:t>
        <a:bodyPr/>
        <a:lstStyle/>
        <a:p>
          <a:endParaRPr lang="en-GB"/>
        </a:p>
      </dgm:t>
    </dgm:pt>
    <dgm:pt modelId="{ABEAB80F-2551-4687-B7D0-A23F7941ECAD}" type="pres">
      <dgm:prSet presAssocID="{38FC13A3-77ED-4122-9B16-2A5D98F6F864}" presName="rect1ParTxNoCh" presStyleLbl="alignAcc1" presStyleIdx="0" presStyleCnt="1">
        <dgm:presLayoutVars>
          <dgm:chMax val="1"/>
          <dgm:bulletEnabled val="1"/>
        </dgm:presLayoutVars>
      </dgm:prSet>
      <dgm:spPr/>
      <dgm:t>
        <a:bodyPr/>
        <a:lstStyle/>
        <a:p>
          <a:endParaRPr lang="en-GB"/>
        </a:p>
      </dgm:t>
    </dgm:pt>
  </dgm:ptLst>
  <dgm:cxnLst>
    <dgm:cxn modelId="{D1DB4E63-0121-4A5C-9A6D-42713A467A41}" srcId="{6D788477-32C2-4956-A2FC-5AE20D50ADB9}" destId="{38FC13A3-77ED-4122-9B16-2A5D98F6F864}" srcOrd="0" destOrd="0" parTransId="{59D08C02-136F-4794-8328-3FC76B32CF08}" sibTransId="{3F93E59E-6C00-4C15-B581-9AB798550E1D}"/>
    <dgm:cxn modelId="{ACE38602-2421-4C17-8D60-851F97EE7888}" type="presOf" srcId="{38FC13A3-77ED-4122-9B16-2A5D98F6F864}" destId="{ABEAB80F-2551-4687-B7D0-A23F7941ECAD}" srcOrd="1" destOrd="0" presId="urn:microsoft.com/office/officeart/2005/8/layout/target3"/>
    <dgm:cxn modelId="{EB25E0F2-3816-409C-B8C0-BE06B713626F}" type="presOf" srcId="{38FC13A3-77ED-4122-9B16-2A5D98F6F864}" destId="{49833BAA-152C-460E-B759-3B199D90F329}" srcOrd="0" destOrd="0" presId="urn:microsoft.com/office/officeart/2005/8/layout/target3"/>
    <dgm:cxn modelId="{E981F359-F824-4472-BBFF-CDCFEDE2DCA1}" type="presOf" srcId="{6D788477-32C2-4956-A2FC-5AE20D50ADB9}" destId="{70C7A7A3-4966-4AB3-A774-6314EBFADCBA}" srcOrd="0" destOrd="0" presId="urn:microsoft.com/office/officeart/2005/8/layout/target3"/>
    <dgm:cxn modelId="{9AC55FF9-D3BC-4906-BAB3-9B6B8DB7797E}" type="presParOf" srcId="{70C7A7A3-4966-4AB3-A774-6314EBFADCBA}" destId="{5C4BD872-C2AC-4D60-98BB-435995B9DA41}" srcOrd="0" destOrd="0" presId="urn:microsoft.com/office/officeart/2005/8/layout/target3"/>
    <dgm:cxn modelId="{6F9D9CDB-54A4-495A-BBAE-71CBDBF8E647}" type="presParOf" srcId="{70C7A7A3-4966-4AB3-A774-6314EBFADCBA}" destId="{D8A0D78A-41A9-4BCD-B7BB-29C20494AB5B}" srcOrd="1" destOrd="0" presId="urn:microsoft.com/office/officeart/2005/8/layout/target3"/>
    <dgm:cxn modelId="{F729E954-09CD-43B3-AAE5-CCFDC213EA20}" type="presParOf" srcId="{70C7A7A3-4966-4AB3-A774-6314EBFADCBA}" destId="{49833BAA-152C-460E-B759-3B199D90F329}" srcOrd="2" destOrd="0" presId="urn:microsoft.com/office/officeart/2005/8/layout/target3"/>
    <dgm:cxn modelId="{9B9FBF7B-76E7-4FC3-BB00-91E97789B417}" type="presParOf" srcId="{70C7A7A3-4966-4AB3-A774-6314EBFADCBA}" destId="{ABEAB80F-2551-4687-B7D0-A23F7941ECAD}"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66D51B-57A8-4369-8512-04F02693292D}"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GB"/>
        </a:p>
      </dgm:t>
    </dgm:pt>
    <dgm:pt modelId="{B009D8F1-912D-4EE5-983A-56B811A444AF}">
      <dgm:prSet/>
      <dgm:spPr/>
      <dgm:t>
        <a:bodyPr/>
        <a:lstStyle/>
        <a:p>
          <a:pPr algn="just" rtl="0"/>
          <a:r>
            <a:rPr lang="en-GB" b="0" i="0" dirty="0" smtClean="0"/>
            <a:t>Our research proposes implementing advanced artificial intelligence techniques such as Random Forest, LightGBM, XGBoost, CART, KNN, logistic regression, and SVM for diabetes prediction. This comprehensive approach to smart automation aims to enhance prediction accuracy, enabling timely interventions and personalized care for individuals at risk. The integration of diverse machine learning algorithms aligns with our overarching goal of making healthcare more efficient and proactive</a:t>
          </a:r>
          <a:endParaRPr lang="en-GB" dirty="0"/>
        </a:p>
      </dgm:t>
    </dgm:pt>
    <dgm:pt modelId="{4CDEC737-D5DE-435B-8925-C064ECC63094}" type="parTrans" cxnId="{2176ACC5-5D7E-4042-A039-4A358018804E}">
      <dgm:prSet/>
      <dgm:spPr/>
      <dgm:t>
        <a:bodyPr/>
        <a:lstStyle/>
        <a:p>
          <a:endParaRPr lang="en-GB"/>
        </a:p>
      </dgm:t>
    </dgm:pt>
    <dgm:pt modelId="{661C57D1-506C-401A-B51A-9288CF4B5A19}" type="sibTrans" cxnId="{2176ACC5-5D7E-4042-A039-4A358018804E}">
      <dgm:prSet/>
      <dgm:spPr/>
      <dgm:t>
        <a:bodyPr/>
        <a:lstStyle/>
        <a:p>
          <a:endParaRPr lang="en-GB"/>
        </a:p>
      </dgm:t>
    </dgm:pt>
    <dgm:pt modelId="{584C4FA9-414C-4666-8DD0-05E553232079}" type="pres">
      <dgm:prSet presAssocID="{FB66D51B-57A8-4369-8512-04F02693292D}" presName="Name0" presStyleCnt="0">
        <dgm:presLayoutVars>
          <dgm:chMax val="7"/>
          <dgm:dir/>
          <dgm:animLvl val="lvl"/>
          <dgm:resizeHandles val="exact"/>
        </dgm:presLayoutVars>
      </dgm:prSet>
      <dgm:spPr/>
      <dgm:t>
        <a:bodyPr/>
        <a:lstStyle/>
        <a:p>
          <a:endParaRPr lang="en-GB"/>
        </a:p>
      </dgm:t>
    </dgm:pt>
    <dgm:pt modelId="{D687C7D5-527A-4C0A-AE75-D7A6F024873A}" type="pres">
      <dgm:prSet presAssocID="{B009D8F1-912D-4EE5-983A-56B811A444AF}" presName="circle1" presStyleLbl="node1" presStyleIdx="0" presStyleCnt="1"/>
      <dgm:spPr/>
      <dgm:t>
        <a:bodyPr/>
        <a:lstStyle/>
        <a:p>
          <a:endParaRPr lang="en-GB"/>
        </a:p>
      </dgm:t>
    </dgm:pt>
    <dgm:pt modelId="{9AEA0172-86F2-4398-AD68-EB93E63C8F95}" type="pres">
      <dgm:prSet presAssocID="{B009D8F1-912D-4EE5-983A-56B811A444AF}" presName="space" presStyleCnt="0"/>
      <dgm:spPr/>
      <dgm:t>
        <a:bodyPr/>
        <a:lstStyle/>
        <a:p>
          <a:endParaRPr lang="en-GB"/>
        </a:p>
      </dgm:t>
    </dgm:pt>
    <dgm:pt modelId="{5AC8225C-FC52-473A-9CB0-D1E69A233798}" type="pres">
      <dgm:prSet presAssocID="{B009D8F1-912D-4EE5-983A-56B811A444AF}" presName="rect1" presStyleLbl="alignAcc1" presStyleIdx="0" presStyleCnt="1"/>
      <dgm:spPr/>
      <dgm:t>
        <a:bodyPr/>
        <a:lstStyle/>
        <a:p>
          <a:endParaRPr lang="en-GB"/>
        </a:p>
      </dgm:t>
    </dgm:pt>
    <dgm:pt modelId="{6AFDDBE4-2874-4C44-A07A-2C0D6E33095C}" type="pres">
      <dgm:prSet presAssocID="{B009D8F1-912D-4EE5-983A-56B811A444AF}" presName="rect1ParTxNoCh" presStyleLbl="alignAcc1" presStyleIdx="0" presStyleCnt="1">
        <dgm:presLayoutVars>
          <dgm:chMax val="1"/>
          <dgm:bulletEnabled val="1"/>
        </dgm:presLayoutVars>
      </dgm:prSet>
      <dgm:spPr/>
      <dgm:t>
        <a:bodyPr/>
        <a:lstStyle/>
        <a:p>
          <a:endParaRPr lang="en-GB"/>
        </a:p>
      </dgm:t>
    </dgm:pt>
  </dgm:ptLst>
  <dgm:cxnLst>
    <dgm:cxn modelId="{86AAFC8E-CE3D-4583-BC54-B53856DCFA1B}" type="presOf" srcId="{B009D8F1-912D-4EE5-983A-56B811A444AF}" destId="{5AC8225C-FC52-473A-9CB0-D1E69A233798}" srcOrd="0" destOrd="0" presId="urn:microsoft.com/office/officeart/2005/8/layout/target3"/>
    <dgm:cxn modelId="{DC2677CC-348C-4F3C-B6C6-E428C41DE7BA}" type="presOf" srcId="{B009D8F1-912D-4EE5-983A-56B811A444AF}" destId="{6AFDDBE4-2874-4C44-A07A-2C0D6E33095C}" srcOrd="1" destOrd="0" presId="urn:microsoft.com/office/officeart/2005/8/layout/target3"/>
    <dgm:cxn modelId="{7A83229B-3622-4CE4-9BF3-11C704FDE37D}" type="presOf" srcId="{FB66D51B-57A8-4369-8512-04F02693292D}" destId="{584C4FA9-414C-4666-8DD0-05E553232079}" srcOrd="0" destOrd="0" presId="urn:microsoft.com/office/officeart/2005/8/layout/target3"/>
    <dgm:cxn modelId="{2176ACC5-5D7E-4042-A039-4A358018804E}" srcId="{FB66D51B-57A8-4369-8512-04F02693292D}" destId="{B009D8F1-912D-4EE5-983A-56B811A444AF}" srcOrd="0" destOrd="0" parTransId="{4CDEC737-D5DE-435B-8925-C064ECC63094}" sibTransId="{661C57D1-506C-401A-B51A-9288CF4B5A19}"/>
    <dgm:cxn modelId="{A29D49D3-117A-45CC-AA29-5933B259B239}" type="presParOf" srcId="{584C4FA9-414C-4666-8DD0-05E553232079}" destId="{D687C7D5-527A-4C0A-AE75-D7A6F024873A}" srcOrd="0" destOrd="0" presId="urn:microsoft.com/office/officeart/2005/8/layout/target3"/>
    <dgm:cxn modelId="{8219D4FA-235F-4C36-9BF1-EED0E2421436}" type="presParOf" srcId="{584C4FA9-414C-4666-8DD0-05E553232079}" destId="{9AEA0172-86F2-4398-AD68-EB93E63C8F95}" srcOrd="1" destOrd="0" presId="urn:microsoft.com/office/officeart/2005/8/layout/target3"/>
    <dgm:cxn modelId="{16F5A995-A5F8-4C6A-AC9B-40F7300B6107}" type="presParOf" srcId="{584C4FA9-414C-4666-8DD0-05E553232079}" destId="{5AC8225C-FC52-473A-9CB0-D1E69A233798}" srcOrd="2" destOrd="0" presId="urn:microsoft.com/office/officeart/2005/8/layout/target3"/>
    <dgm:cxn modelId="{D8184860-3ACD-4AA1-A746-89FEAA882E17}" type="presParOf" srcId="{584C4FA9-414C-4666-8DD0-05E553232079}" destId="{6AFDDBE4-2874-4C44-A07A-2C0D6E33095C}"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0611C6-74ED-4908-8FF0-10029F6FCD9F}"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GB"/>
        </a:p>
      </dgm:t>
    </dgm:pt>
    <dgm:pt modelId="{5AD9C00B-1FB2-4B45-93B4-DA7AFDC73732}">
      <dgm:prSet/>
      <dgm:spPr/>
      <dgm:t>
        <a:bodyPr/>
        <a:lstStyle/>
        <a:p>
          <a:pPr algn="just" rtl="0"/>
          <a:r>
            <a:rPr lang="en-GB" b="0" i="0" dirty="0" smtClean="0"/>
            <a:t>This research aims to leverage artificial intelligence, including Random Forest, LightGBM, XGBoost, KNN, Logistic Regression, and SVM, to create an automated and accurate diabetes prediction system. The goal is to advance healthcare by improving prediction models and enhancing overall efficiency, fostering a proactive and personalized approach to diabetes management.</a:t>
          </a:r>
          <a:endParaRPr lang="en-GB" dirty="0"/>
        </a:p>
      </dgm:t>
    </dgm:pt>
    <dgm:pt modelId="{EEB09866-E168-44D4-8F84-EA979AF083FA}" type="parTrans" cxnId="{4D174333-9CA8-4468-99DF-CF94C79388E6}">
      <dgm:prSet/>
      <dgm:spPr/>
      <dgm:t>
        <a:bodyPr/>
        <a:lstStyle/>
        <a:p>
          <a:endParaRPr lang="en-GB"/>
        </a:p>
      </dgm:t>
    </dgm:pt>
    <dgm:pt modelId="{538A9676-241E-45FB-81A1-30C0F75EEE5F}" type="sibTrans" cxnId="{4D174333-9CA8-4468-99DF-CF94C79388E6}">
      <dgm:prSet/>
      <dgm:spPr/>
      <dgm:t>
        <a:bodyPr/>
        <a:lstStyle/>
        <a:p>
          <a:endParaRPr lang="en-GB"/>
        </a:p>
      </dgm:t>
    </dgm:pt>
    <dgm:pt modelId="{82553AA2-14C2-4621-91AD-AE879F34E72A}" type="pres">
      <dgm:prSet presAssocID="{590611C6-74ED-4908-8FF0-10029F6FCD9F}" presName="Name0" presStyleCnt="0">
        <dgm:presLayoutVars>
          <dgm:chMax val="7"/>
          <dgm:dir/>
          <dgm:animLvl val="lvl"/>
          <dgm:resizeHandles val="exact"/>
        </dgm:presLayoutVars>
      </dgm:prSet>
      <dgm:spPr/>
      <dgm:t>
        <a:bodyPr/>
        <a:lstStyle/>
        <a:p>
          <a:endParaRPr lang="en-GB"/>
        </a:p>
      </dgm:t>
    </dgm:pt>
    <dgm:pt modelId="{DF75E0D9-7EBE-417C-B851-9E49D045603D}" type="pres">
      <dgm:prSet presAssocID="{5AD9C00B-1FB2-4B45-93B4-DA7AFDC73732}" presName="circle1" presStyleLbl="node1" presStyleIdx="0" presStyleCnt="1"/>
      <dgm:spPr/>
    </dgm:pt>
    <dgm:pt modelId="{BEE21C6D-A77C-4CAA-A6D9-5363CBF71E07}" type="pres">
      <dgm:prSet presAssocID="{5AD9C00B-1FB2-4B45-93B4-DA7AFDC73732}" presName="space" presStyleCnt="0"/>
      <dgm:spPr/>
    </dgm:pt>
    <dgm:pt modelId="{F88647EF-5091-44C6-B130-E8F8F934BE96}" type="pres">
      <dgm:prSet presAssocID="{5AD9C00B-1FB2-4B45-93B4-DA7AFDC73732}" presName="rect1" presStyleLbl="alignAcc1" presStyleIdx="0" presStyleCnt="1"/>
      <dgm:spPr/>
      <dgm:t>
        <a:bodyPr/>
        <a:lstStyle/>
        <a:p>
          <a:endParaRPr lang="en-GB"/>
        </a:p>
      </dgm:t>
    </dgm:pt>
    <dgm:pt modelId="{B604199B-75BA-4615-9DC3-DA6EC9B7C0CA}" type="pres">
      <dgm:prSet presAssocID="{5AD9C00B-1FB2-4B45-93B4-DA7AFDC73732}" presName="rect1ParTxNoCh" presStyleLbl="alignAcc1" presStyleIdx="0" presStyleCnt="1">
        <dgm:presLayoutVars>
          <dgm:chMax val="1"/>
          <dgm:bulletEnabled val="1"/>
        </dgm:presLayoutVars>
      </dgm:prSet>
      <dgm:spPr/>
      <dgm:t>
        <a:bodyPr/>
        <a:lstStyle/>
        <a:p>
          <a:endParaRPr lang="en-GB"/>
        </a:p>
      </dgm:t>
    </dgm:pt>
  </dgm:ptLst>
  <dgm:cxnLst>
    <dgm:cxn modelId="{EF6CA815-26A7-40EF-8F8D-1539021EEF3F}" type="presOf" srcId="{590611C6-74ED-4908-8FF0-10029F6FCD9F}" destId="{82553AA2-14C2-4621-91AD-AE879F34E72A}" srcOrd="0" destOrd="0" presId="urn:microsoft.com/office/officeart/2005/8/layout/target3"/>
    <dgm:cxn modelId="{4D174333-9CA8-4468-99DF-CF94C79388E6}" srcId="{590611C6-74ED-4908-8FF0-10029F6FCD9F}" destId="{5AD9C00B-1FB2-4B45-93B4-DA7AFDC73732}" srcOrd="0" destOrd="0" parTransId="{EEB09866-E168-44D4-8F84-EA979AF083FA}" sibTransId="{538A9676-241E-45FB-81A1-30C0F75EEE5F}"/>
    <dgm:cxn modelId="{276E059C-A255-4C8E-9290-825A5535242A}" type="presOf" srcId="{5AD9C00B-1FB2-4B45-93B4-DA7AFDC73732}" destId="{B604199B-75BA-4615-9DC3-DA6EC9B7C0CA}" srcOrd="1" destOrd="0" presId="urn:microsoft.com/office/officeart/2005/8/layout/target3"/>
    <dgm:cxn modelId="{BA50550C-146F-430D-8DAC-611475607351}" type="presOf" srcId="{5AD9C00B-1FB2-4B45-93B4-DA7AFDC73732}" destId="{F88647EF-5091-44C6-B130-E8F8F934BE96}" srcOrd="0" destOrd="0" presId="urn:microsoft.com/office/officeart/2005/8/layout/target3"/>
    <dgm:cxn modelId="{67D9586A-3A93-47E3-B6FE-333E1D888811}" type="presParOf" srcId="{82553AA2-14C2-4621-91AD-AE879F34E72A}" destId="{DF75E0D9-7EBE-417C-B851-9E49D045603D}" srcOrd="0" destOrd="0" presId="urn:microsoft.com/office/officeart/2005/8/layout/target3"/>
    <dgm:cxn modelId="{2C821DCC-5A51-4684-A6E6-C8FD53C72490}" type="presParOf" srcId="{82553AA2-14C2-4621-91AD-AE879F34E72A}" destId="{BEE21C6D-A77C-4CAA-A6D9-5363CBF71E07}" srcOrd="1" destOrd="0" presId="urn:microsoft.com/office/officeart/2005/8/layout/target3"/>
    <dgm:cxn modelId="{70F0BB64-4ECC-4400-970E-A2CBC4BC73B4}" type="presParOf" srcId="{82553AA2-14C2-4621-91AD-AE879F34E72A}" destId="{F88647EF-5091-44C6-B130-E8F8F934BE96}" srcOrd="2" destOrd="0" presId="urn:microsoft.com/office/officeart/2005/8/layout/target3"/>
    <dgm:cxn modelId="{31EC7467-6BDC-4016-9232-B3A590FEF29C}" type="presParOf" srcId="{82553AA2-14C2-4621-91AD-AE879F34E72A}" destId="{B604199B-75BA-4615-9DC3-DA6EC9B7C0CA}"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F0074E-4E08-4D42-9FE9-1A84B8439D9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GB"/>
        </a:p>
      </dgm:t>
    </dgm:pt>
    <dgm:pt modelId="{FD5447A6-96A6-4DBA-A748-248AC1A03462}">
      <dgm:prSet/>
      <dgm:spPr/>
      <dgm:t>
        <a:bodyPr/>
        <a:lstStyle/>
        <a:p>
          <a:pPr rtl="0"/>
          <a:r>
            <a:rPr lang="en-GB" b="0" i="0" smtClean="0"/>
            <a:t>Develop advanced AI models incorporating Random Forest, LightGBM, XGBoost, KNN, Logistic Regression, and SVM for diabetes prediction.</a:t>
          </a:r>
          <a:endParaRPr lang="en-GB"/>
        </a:p>
      </dgm:t>
    </dgm:pt>
    <dgm:pt modelId="{AD848DF7-6689-42E8-AEEB-A872E1325243}" type="parTrans" cxnId="{C7BD1020-7466-465C-A35F-5EA60F79EC31}">
      <dgm:prSet/>
      <dgm:spPr/>
      <dgm:t>
        <a:bodyPr/>
        <a:lstStyle/>
        <a:p>
          <a:endParaRPr lang="en-GB"/>
        </a:p>
      </dgm:t>
    </dgm:pt>
    <dgm:pt modelId="{F77D50B9-66AD-4620-B56E-26392EE02985}" type="sibTrans" cxnId="{C7BD1020-7466-465C-A35F-5EA60F79EC31}">
      <dgm:prSet/>
      <dgm:spPr/>
      <dgm:t>
        <a:bodyPr/>
        <a:lstStyle/>
        <a:p>
          <a:endParaRPr lang="en-GB"/>
        </a:p>
      </dgm:t>
    </dgm:pt>
    <dgm:pt modelId="{23A403E9-4FE4-4A06-A0F0-3ECD3736437A}">
      <dgm:prSet/>
      <dgm:spPr/>
      <dgm:t>
        <a:bodyPr/>
        <a:lstStyle/>
        <a:p>
          <a:pPr rtl="0"/>
          <a:r>
            <a:rPr lang="en-GB" b="0" i="0" smtClean="0"/>
            <a:t>Evaluate and compare the performance of these models to ensure accuracy and reliability.</a:t>
          </a:r>
          <a:endParaRPr lang="en-GB"/>
        </a:p>
      </dgm:t>
    </dgm:pt>
    <dgm:pt modelId="{19EA6F95-FCE9-4ADC-ACA9-A25FD2102954}" type="parTrans" cxnId="{851E33C1-C77A-42DD-B72F-EE8E5C7F1E5A}">
      <dgm:prSet/>
      <dgm:spPr/>
      <dgm:t>
        <a:bodyPr/>
        <a:lstStyle/>
        <a:p>
          <a:endParaRPr lang="en-GB"/>
        </a:p>
      </dgm:t>
    </dgm:pt>
    <dgm:pt modelId="{4BD03AA4-BD04-4CB1-B4FA-C0564E6F87CC}" type="sibTrans" cxnId="{851E33C1-C77A-42DD-B72F-EE8E5C7F1E5A}">
      <dgm:prSet/>
      <dgm:spPr/>
      <dgm:t>
        <a:bodyPr/>
        <a:lstStyle/>
        <a:p>
          <a:endParaRPr lang="en-GB"/>
        </a:p>
      </dgm:t>
    </dgm:pt>
    <dgm:pt modelId="{879E432E-B8DA-4AC2-A36E-FE6FB9968D16}">
      <dgm:prSet/>
      <dgm:spPr/>
      <dgm:t>
        <a:bodyPr/>
        <a:lstStyle/>
        <a:p>
          <a:pPr rtl="0"/>
          <a:r>
            <a:rPr lang="en-GB" b="0" i="0" smtClean="0"/>
            <a:t>Optimize model precision by fine-tuning hyper-parameters.</a:t>
          </a:r>
          <a:endParaRPr lang="en-GB"/>
        </a:p>
      </dgm:t>
    </dgm:pt>
    <dgm:pt modelId="{DDF11B56-F75C-4A29-9FCE-B857A2CD16FD}" type="parTrans" cxnId="{33DA00F6-8907-48A8-8CC2-5053BD34FFB4}">
      <dgm:prSet/>
      <dgm:spPr/>
      <dgm:t>
        <a:bodyPr/>
        <a:lstStyle/>
        <a:p>
          <a:endParaRPr lang="en-GB"/>
        </a:p>
      </dgm:t>
    </dgm:pt>
    <dgm:pt modelId="{A5B5995B-8C1A-4E43-AC27-9879FA200B17}" type="sibTrans" cxnId="{33DA00F6-8907-48A8-8CC2-5053BD34FFB4}">
      <dgm:prSet/>
      <dgm:spPr/>
      <dgm:t>
        <a:bodyPr/>
        <a:lstStyle/>
        <a:p>
          <a:endParaRPr lang="en-GB"/>
        </a:p>
      </dgm:t>
    </dgm:pt>
    <dgm:pt modelId="{B8A978E7-1A2F-472E-BA80-361314CD838A}" type="pres">
      <dgm:prSet presAssocID="{6BF0074E-4E08-4D42-9FE9-1A84B8439D90}" presName="Name0" presStyleCnt="0">
        <dgm:presLayoutVars>
          <dgm:chMax val="7"/>
          <dgm:dir/>
          <dgm:animLvl val="lvl"/>
          <dgm:resizeHandles val="exact"/>
        </dgm:presLayoutVars>
      </dgm:prSet>
      <dgm:spPr/>
      <dgm:t>
        <a:bodyPr/>
        <a:lstStyle/>
        <a:p>
          <a:endParaRPr lang="en-GB"/>
        </a:p>
      </dgm:t>
    </dgm:pt>
    <dgm:pt modelId="{EC2431ED-54AB-4F88-B78E-93FAF71404D3}" type="pres">
      <dgm:prSet presAssocID="{FD5447A6-96A6-4DBA-A748-248AC1A03462}" presName="circle1" presStyleLbl="node1" presStyleIdx="0" presStyleCnt="3"/>
      <dgm:spPr/>
      <dgm:t>
        <a:bodyPr/>
        <a:lstStyle/>
        <a:p>
          <a:endParaRPr lang="en-GB"/>
        </a:p>
      </dgm:t>
    </dgm:pt>
    <dgm:pt modelId="{7A5D951E-84C1-4FF0-BFD6-AD97B7B090A6}" type="pres">
      <dgm:prSet presAssocID="{FD5447A6-96A6-4DBA-A748-248AC1A03462}" presName="space" presStyleCnt="0"/>
      <dgm:spPr/>
      <dgm:t>
        <a:bodyPr/>
        <a:lstStyle/>
        <a:p>
          <a:endParaRPr lang="en-GB"/>
        </a:p>
      </dgm:t>
    </dgm:pt>
    <dgm:pt modelId="{BD140FE3-9670-45C7-86C9-C5EFFA3345EA}" type="pres">
      <dgm:prSet presAssocID="{FD5447A6-96A6-4DBA-A748-248AC1A03462}" presName="rect1" presStyleLbl="alignAcc1" presStyleIdx="0" presStyleCnt="3"/>
      <dgm:spPr/>
      <dgm:t>
        <a:bodyPr/>
        <a:lstStyle/>
        <a:p>
          <a:endParaRPr lang="en-GB"/>
        </a:p>
      </dgm:t>
    </dgm:pt>
    <dgm:pt modelId="{BDFF481A-352C-428B-B8C5-D536EDA39F0B}" type="pres">
      <dgm:prSet presAssocID="{23A403E9-4FE4-4A06-A0F0-3ECD3736437A}" presName="vertSpace2" presStyleLbl="node1" presStyleIdx="0" presStyleCnt="3"/>
      <dgm:spPr/>
      <dgm:t>
        <a:bodyPr/>
        <a:lstStyle/>
        <a:p>
          <a:endParaRPr lang="en-GB"/>
        </a:p>
      </dgm:t>
    </dgm:pt>
    <dgm:pt modelId="{BA656FD6-1CA9-45A5-9815-89A9F2062C30}" type="pres">
      <dgm:prSet presAssocID="{23A403E9-4FE4-4A06-A0F0-3ECD3736437A}" presName="circle2" presStyleLbl="node1" presStyleIdx="1" presStyleCnt="3"/>
      <dgm:spPr/>
      <dgm:t>
        <a:bodyPr/>
        <a:lstStyle/>
        <a:p>
          <a:endParaRPr lang="en-GB"/>
        </a:p>
      </dgm:t>
    </dgm:pt>
    <dgm:pt modelId="{27286A8A-640B-4292-A316-F822B356C63B}" type="pres">
      <dgm:prSet presAssocID="{23A403E9-4FE4-4A06-A0F0-3ECD3736437A}" presName="rect2" presStyleLbl="alignAcc1" presStyleIdx="1" presStyleCnt="3"/>
      <dgm:spPr/>
      <dgm:t>
        <a:bodyPr/>
        <a:lstStyle/>
        <a:p>
          <a:endParaRPr lang="en-GB"/>
        </a:p>
      </dgm:t>
    </dgm:pt>
    <dgm:pt modelId="{8EAE5D24-F0B9-498F-8B0F-87B192D8E0BB}" type="pres">
      <dgm:prSet presAssocID="{879E432E-B8DA-4AC2-A36E-FE6FB9968D16}" presName="vertSpace3" presStyleLbl="node1" presStyleIdx="1" presStyleCnt="3"/>
      <dgm:spPr/>
      <dgm:t>
        <a:bodyPr/>
        <a:lstStyle/>
        <a:p>
          <a:endParaRPr lang="en-GB"/>
        </a:p>
      </dgm:t>
    </dgm:pt>
    <dgm:pt modelId="{7078BB63-4D3F-4FFE-997D-8EB73FD5B90B}" type="pres">
      <dgm:prSet presAssocID="{879E432E-B8DA-4AC2-A36E-FE6FB9968D16}" presName="circle3" presStyleLbl="node1" presStyleIdx="2" presStyleCnt="3"/>
      <dgm:spPr/>
      <dgm:t>
        <a:bodyPr/>
        <a:lstStyle/>
        <a:p>
          <a:endParaRPr lang="en-GB"/>
        </a:p>
      </dgm:t>
    </dgm:pt>
    <dgm:pt modelId="{23E54F84-B65B-4973-8478-EB5F20AAD77A}" type="pres">
      <dgm:prSet presAssocID="{879E432E-B8DA-4AC2-A36E-FE6FB9968D16}" presName="rect3" presStyleLbl="alignAcc1" presStyleIdx="2" presStyleCnt="3"/>
      <dgm:spPr/>
      <dgm:t>
        <a:bodyPr/>
        <a:lstStyle/>
        <a:p>
          <a:endParaRPr lang="en-GB"/>
        </a:p>
      </dgm:t>
    </dgm:pt>
    <dgm:pt modelId="{BF771975-1457-4B6E-9C59-F5F2261182D0}" type="pres">
      <dgm:prSet presAssocID="{FD5447A6-96A6-4DBA-A748-248AC1A03462}" presName="rect1ParTxNoCh" presStyleLbl="alignAcc1" presStyleIdx="2" presStyleCnt="3">
        <dgm:presLayoutVars>
          <dgm:chMax val="1"/>
          <dgm:bulletEnabled val="1"/>
        </dgm:presLayoutVars>
      </dgm:prSet>
      <dgm:spPr/>
      <dgm:t>
        <a:bodyPr/>
        <a:lstStyle/>
        <a:p>
          <a:endParaRPr lang="en-GB"/>
        </a:p>
      </dgm:t>
    </dgm:pt>
    <dgm:pt modelId="{F7D9DD17-3A63-4E8E-B62F-D179B4E8D890}" type="pres">
      <dgm:prSet presAssocID="{23A403E9-4FE4-4A06-A0F0-3ECD3736437A}" presName="rect2ParTxNoCh" presStyleLbl="alignAcc1" presStyleIdx="2" presStyleCnt="3">
        <dgm:presLayoutVars>
          <dgm:chMax val="1"/>
          <dgm:bulletEnabled val="1"/>
        </dgm:presLayoutVars>
      </dgm:prSet>
      <dgm:spPr/>
      <dgm:t>
        <a:bodyPr/>
        <a:lstStyle/>
        <a:p>
          <a:endParaRPr lang="en-GB"/>
        </a:p>
      </dgm:t>
    </dgm:pt>
    <dgm:pt modelId="{F75BC19C-A7C8-4D71-BC28-DFB2802080C6}" type="pres">
      <dgm:prSet presAssocID="{879E432E-B8DA-4AC2-A36E-FE6FB9968D16}" presName="rect3ParTxNoCh" presStyleLbl="alignAcc1" presStyleIdx="2" presStyleCnt="3">
        <dgm:presLayoutVars>
          <dgm:chMax val="1"/>
          <dgm:bulletEnabled val="1"/>
        </dgm:presLayoutVars>
      </dgm:prSet>
      <dgm:spPr/>
      <dgm:t>
        <a:bodyPr/>
        <a:lstStyle/>
        <a:p>
          <a:endParaRPr lang="en-GB"/>
        </a:p>
      </dgm:t>
    </dgm:pt>
  </dgm:ptLst>
  <dgm:cxnLst>
    <dgm:cxn modelId="{5922B3CB-252A-4E3D-89AC-59264FDC5A3C}" type="presOf" srcId="{879E432E-B8DA-4AC2-A36E-FE6FB9968D16}" destId="{23E54F84-B65B-4973-8478-EB5F20AAD77A}" srcOrd="0" destOrd="0" presId="urn:microsoft.com/office/officeart/2005/8/layout/target3"/>
    <dgm:cxn modelId="{851E33C1-C77A-42DD-B72F-EE8E5C7F1E5A}" srcId="{6BF0074E-4E08-4D42-9FE9-1A84B8439D90}" destId="{23A403E9-4FE4-4A06-A0F0-3ECD3736437A}" srcOrd="1" destOrd="0" parTransId="{19EA6F95-FCE9-4ADC-ACA9-A25FD2102954}" sibTransId="{4BD03AA4-BD04-4CB1-B4FA-C0564E6F87CC}"/>
    <dgm:cxn modelId="{E6A4BCC0-3410-4D92-98E2-ACBE92E73122}" type="presOf" srcId="{FD5447A6-96A6-4DBA-A748-248AC1A03462}" destId="{BF771975-1457-4B6E-9C59-F5F2261182D0}" srcOrd="1" destOrd="0" presId="urn:microsoft.com/office/officeart/2005/8/layout/target3"/>
    <dgm:cxn modelId="{22BBFE83-2BAF-44AB-8175-4BE7EB32E1FC}" type="presOf" srcId="{23A403E9-4FE4-4A06-A0F0-3ECD3736437A}" destId="{27286A8A-640B-4292-A316-F822B356C63B}" srcOrd="0" destOrd="0" presId="urn:microsoft.com/office/officeart/2005/8/layout/target3"/>
    <dgm:cxn modelId="{8997D3F2-16F4-4E0E-B0A6-77C21A230478}" type="presOf" srcId="{6BF0074E-4E08-4D42-9FE9-1A84B8439D90}" destId="{B8A978E7-1A2F-472E-BA80-361314CD838A}" srcOrd="0" destOrd="0" presId="urn:microsoft.com/office/officeart/2005/8/layout/target3"/>
    <dgm:cxn modelId="{BB3C8F8D-0121-45B8-BE2D-2C9A0541D198}" type="presOf" srcId="{23A403E9-4FE4-4A06-A0F0-3ECD3736437A}" destId="{F7D9DD17-3A63-4E8E-B62F-D179B4E8D890}" srcOrd="1" destOrd="0" presId="urn:microsoft.com/office/officeart/2005/8/layout/target3"/>
    <dgm:cxn modelId="{33DA00F6-8907-48A8-8CC2-5053BD34FFB4}" srcId="{6BF0074E-4E08-4D42-9FE9-1A84B8439D90}" destId="{879E432E-B8DA-4AC2-A36E-FE6FB9968D16}" srcOrd="2" destOrd="0" parTransId="{DDF11B56-F75C-4A29-9FCE-B857A2CD16FD}" sibTransId="{A5B5995B-8C1A-4E43-AC27-9879FA200B17}"/>
    <dgm:cxn modelId="{C7BD1020-7466-465C-A35F-5EA60F79EC31}" srcId="{6BF0074E-4E08-4D42-9FE9-1A84B8439D90}" destId="{FD5447A6-96A6-4DBA-A748-248AC1A03462}" srcOrd="0" destOrd="0" parTransId="{AD848DF7-6689-42E8-AEEB-A872E1325243}" sibTransId="{F77D50B9-66AD-4620-B56E-26392EE02985}"/>
    <dgm:cxn modelId="{D21740C3-B69F-4D5B-BF13-95E096BB516C}" type="presOf" srcId="{FD5447A6-96A6-4DBA-A748-248AC1A03462}" destId="{BD140FE3-9670-45C7-86C9-C5EFFA3345EA}" srcOrd="0" destOrd="0" presId="urn:microsoft.com/office/officeart/2005/8/layout/target3"/>
    <dgm:cxn modelId="{262C7334-F684-441C-B445-D058369F6CC3}" type="presOf" srcId="{879E432E-B8DA-4AC2-A36E-FE6FB9968D16}" destId="{F75BC19C-A7C8-4D71-BC28-DFB2802080C6}" srcOrd="1" destOrd="0" presId="urn:microsoft.com/office/officeart/2005/8/layout/target3"/>
    <dgm:cxn modelId="{5BBA64A1-9B37-4848-A04E-EEF7A0E5FE93}" type="presParOf" srcId="{B8A978E7-1A2F-472E-BA80-361314CD838A}" destId="{EC2431ED-54AB-4F88-B78E-93FAF71404D3}" srcOrd="0" destOrd="0" presId="urn:microsoft.com/office/officeart/2005/8/layout/target3"/>
    <dgm:cxn modelId="{5BCB596B-4BED-42B9-BF16-63FC286D6BAE}" type="presParOf" srcId="{B8A978E7-1A2F-472E-BA80-361314CD838A}" destId="{7A5D951E-84C1-4FF0-BFD6-AD97B7B090A6}" srcOrd="1" destOrd="0" presId="urn:microsoft.com/office/officeart/2005/8/layout/target3"/>
    <dgm:cxn modelId="{D1F1E36A-F6EB-4D35-A0AD-17924180D40F}" type="presParOf" srcId="{B8A978E7-1A2F-472E-BA80-361314CD838A}" destId="{BD140FE3-9670-45C7-86C9-C5EFFA3345EA}" srcOrd="2" destOrd="0" presId="urn:microsoft.com/office/officeart/2005/8/layout/target3"/>
    <dgm:cxn modelId="{C43F5B78-5424-4533-9915-7B6580D873DB}" type="presParOf" srcId="{B8A978E7-1A2F-472E-BA80-361314CD838A}" destId="{BDFF481A-352C-428B-B8C5-D536EDA39F0B}" srcOrd="3" destOrd="0" presId="urn:microsoft.com/office/officeart/2005/8/layout/target3"/>
    <dgm:cxn modelId="{FC5261D7-B450-4BE4-BAFA-9682C9B1420F}" type="presParOf" srcId="{B8A978E7-1A2F-472E-BA80-361314CD838A}" destId="{BA656FD6-1CA9-45A5-9815-89A9F2062C30}" srcOrd="4" destOrd="0" presId="urn:microsoft.com/office/officeart/2005/8/layout/target3"/>
    <dgm:cxn modelId="{07907216-5ECC-405A-AE1C-F6F9445FC373}" type="presParOf" srcId="{B8A978E7-1A2F-472E-BA80-361314CD838A}" destId="{27286A8A-640B-4292-A316-F822B356C63B}" srcOrd="5" destOrd="0" presId="urn:microsoft.com/office/officeart/2005/8/layout/target3"/>
    <dgm:cxn modelId="{94BD3BC2-59CD-4313-A18C-63DE718EE6CE}" type="presParOf" srcId="{B8A978E7-1A2F-472E-BA80-361314CD838A}" destId="{8EAE5D24-F0B9-498F-8B0F-87B192D8E0BB}" srcOrd="6" destOrd="0" presId="urn:microsoft.com/office/officeart/2005/8/layout/target3"/>
    <dgm:cxn modelId="{2FE2361C-1362-4B7D-9C5E-A9F69D9D19EE}" type="presParOf" srcId="{B8A978E7-1A2F-472E-BA80-361314CD838A}" destId="{7078BB63-4D3F-4FFE-997D-8EB73FD5B90B}" srcOrd="7" destOrd="0" presId="urn:microsoft.com/office/officeart/2005/8/layout/target3"/>
    <dgm:cxn modelId="{9C4E2B76-B9F1-45DC-805F-527307CE2B28}" type="presParOf" srcId="{B8A978E7-1A2F-472E-BA80-361314CD838A}" destId="{23E54F84-B65B-4973-8478-EB5F20AAD77A}" srcOrd="8" destOrd="0" presId="urn:microsoft.com/office/officeart/2005/8/layout/target3"/>
    <dgm:cxn modelId="{1CD136D9-F491-495E-905D-1B82C9D8EEA9}" type="presParOf" srcId="{B8A978E7-1A2F-472E-BA80-361314CD838A}" destId="{BF771975-1457-4B6E-9C59-F5F2261182D0}" srcOrd="9" destOrd="0" presId="urn:microsoft.com/office/officeart/2005/8/layout/target3"/>
    <dgm:cxn modelId="{A421FE27-BF34-4291-B146-F790B15EB980}" type="presParOf" srcId="{B8A978E7-1A2F-472E-BA80-361314CD838A}" destId="{F7D9DD17-3A63-4E8E-B62F-D179B4E8D890}" srcOrd="10" destOrd="0" presId="urn:microsoft.com/office/officeart/2005/8/layout/target3"/>
    <dgm:cxn modelId="{19FC00B2-DE6A-4A55-9F5D-E909C7E395DE}" type="presParOf" srcId="{B8A978E7-1A2F-472E-BA80-361314CD838A}" destId="{F75BC19C-A7C8-4D71-BC28-DFB2802080C6}"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EE5B6D-0162-44BA-A4D7-2A097985D72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GB"/>
        </a:p>
      </dgm:t>
    </dgm:pt>
    <dgm:pt modelId="{1F291652-0C95-4E51-A7BD-06AE8717FE38}">
      <dgm:prSet/>
      <dgm:spPr/>
      <dgm:t>
        <a:bodyPr/>
        <a:lstStyle/>
        <a:p>
          <a:pPr rtl="0"/>
          <a:r>
            <a:rPr lang="en-GB" b="1" i="0" u="sng" dirty="0" smtClean="0"/>
            <a:t>Early Identification: </a:t>
          </a:r>
          <a:r>
            <a:rPr lang="en-GB" b="0" i="0" dirty="0" smtClean="0"/>
            <a:t>Enables early detection of individuals at risk of diabetes using advanced AI, facilitating timely interventions.</a:t>
          </a:r>
          <a:endParaRPr lang="en-GB" dirty="0"/>
        </a:p>
      </dgm:t>
    </dgm:pt>
    <dgm:pt modelId="{D9BF53CF-F972-42F2-A055-52B9DD057E92}" type="parTrans" cxnId="{37746F7F-42B3-45EC-9BEF-E556ACD3161E}">
      <dgm:prSet/>
      <dgm:spPr/>
      <dgm:t>
        <a:bodyPr/>
        <a:lstStyle/>
        <a:p>
          <a:endParaRPr lang="en-GB"/>
        </a:p>
      </dgm:t>
    </dgm:pt>
    <dgm:pt modelId="{43D64B2E-0A2B-487F-9C59-A16BB4A7CE9A}" type="sibTrans" cxnId="{37746F7F-42B3-45EC-9BEF-E556ACD3161E}">
      <dgm:prSet/>
      <dgm:spPr/>
      <dgm:t>
        <a:bodyPr/>
        <a:lstStyle/>
        <a:p>
          <a:endParaRPr lang="en-GB"/>
        </a:p>
      </dgm:t>
    </dgm:pt>
    <dgm:pt modelId="{1D6C850B-630A-41F7-85D4-3A434BE94204}">
      <dgm:prSet/>
      <dgm:spPr/>
      <dgm:t>
        <a:bodyPr/>
        <a:lstStyle/>
        <a:p>
          <a:pPr rtl="0"/>
          <a:r>
            <a:rPr lang="en-GB" b="1" i="0" u="sng" dirty="0" smtClean="0"/>
            <a:t>Resource Optimization</a:t>
          </a:r>
          <a:r>
            <a:rPr lang="en-GB" b="0" i="0" dirty="0" smtClean="0"/>
            <a:t>: Streamlines healthcare resources by targeted interventions, reducing the burden on healthcare systems.</a:t>
          </a:r>
          <a:endParaRPr lang="en-GB" dirty="0"/>
        </a:p>
      </dgm:t>
    </dgm:pt>
    <dgm:pt modelId="{C80E6D84-080D-476F-98A6-50A138A792B7}" type="parTrans" cxnId="{615D85A3-E0ED-4A7F-9899-23DA6E712E87}">
      <dgm:prSet/>
      <dgm:spPr/>
      <dgm:t>
        <a:bodyPr/>
        <a:lstStyle/>
        <a:p>
          <a:endParaRPr lang="en-GB"/>
        </a:p>
      </dgm:t>
    </dgm:pt>
    <dgm:pt modelId="{7FA2AF4B-C688-4F62-A5B2-0DF4CBE07B64}" type="sibTrans" cxnId="{615D85A3-E0ED-4A7F-9899-23DA6E712E87}">
      <dgm:prSet/>
      <dgm:spPr/>
      <dgm:t>
        <a:bodyPr/>
        <a:lstStyle/>
        <a:p>
          <a:endParaRPr lang="en-GB"/>
        </a:p>
      </dgm:t>
    </dgm:pt>
    <dgm:pt modelId="{70DA8DBF-F6D6-4C5F-8E0D-24D16D02393E}">
      <dgm:prSet/>
      <dgm:spPr/>
      <dgm:t>
        <a:bodyPr/>
        <a:lstStyle/>
        <a:p>
          <a:pPr rtl="0"/>
          <a:r>
            <a:rPr lang="en-GB" b="1" i="0" u="sng" dirty="0" smtClean="0"/>
            <a:t>Improved Accuracy</a:t>
          </a:r>
          <a:r>
            <a:rPr lang="en-GB" b="0" i="0" dirty="0" smtClean="0"/>
            <a:t>: Enhances predictive accuracy through automation, addressing the limitations of manual assessment methods.</a:t>
          </a:r>
          <a:endParaRPr lang="en-GB" dirty="0"/>
        </a:p>
      </dgm:t>
    </dgm:pt>
    <dgm:pt modelId="{C5936BEE-0A8B-458A-BE0E-ACA8D8C22306}" type="parTrans" cxnId="{4E75164D-3A0A-4949-9E41-37EEE11A609A}">
      <dgm:prSet/>
      <dgm:spPr/>
      <dgm:t>
        <a:bodyPr/>
        <a:lstStyle/>
        <a:p>
          <a:endParaRPr lang="en-GB"/>
        </a:p>
      </dgm:t>
    </dgm:pt>
    <dgm:pt modelId="{6225F573-BDB0-47F1-ACD5-AA5B010BD50F}" type="sibTrans" cxnId="{4E75164D-3A0A-4949-9E41-37EEE11A609A}">
      <dgm:prSet/>
      <dgm:spPr/>
      <dgm:t>
        <a:bodyPr/>
        <a:lstStyle/>
        <a:p>
          <a:endParaRPr lang="en-GB"/>
        </a:p>
      </dgm:t>
    </dgm:pt>
    <dgm:pt modelId="{D81C6E00-AE9E-4DF4-A3BC-B0815D6EAAC6}">
      <dgm:prSet/>
      <dgm:spPr/>
      <dgm:t>
        <a:bodyPr/>
        <a:lstStyle/>
        <a:p>
          <a:pPr rtl="0"/>
          <a:r>
            <a:rPr lang="en-GB" b="1" i="0" u="sng" dirty="0" smtClean="0"/>
            <a:t>Transformative Healthcare</a:t>
          </a:r>
          <a:r>
            <a:rPr lang="en-GB" b="0" i="0" dirty="0" smtClean="0"/>
            <a:t>: Contributes to a shift from reactive to proactive healthcare, enabling tailored interventions and improved patient outcomes.</a:t>
          </a:r>
          <a:endParaRPr lang="en-GB" dirty="0"/>
        </a:p>
      </dgm:t>
    </dgm:pt>
    <dgm:pt modelId="{1A3638E2-9A55-4926-8D0D-43902402BC26}" type="parTrans" cxnId="{7A74063B-E9B2-489E-8178-772FE9C94BD6}">
      <dgm:prSet/>
      <dgm:spPr/>
      <dgm:t>
        <a:bodyPr/>
        <a:lstStyle/>
        <a:p>
          <a:endParaRPr lang="en-GB"/>
        </a:p>
      </dgm:t>
    </dgm:pt>
    <dgm:pt modelId="{64940ED9-83C6-4FBC-86F9-039E598FC060}" type="sibTrans" cxnId="{7A74063B-E9B2-489E-8178-772FE9C94BD6}">
      <dgm:prSet/>
      <dgm:spPr/>
      <dgm:t>
        <a:bodyPr/>
        <a:lstStyle/>
        <a:p>
          <a:endParaRPr lang="en-GB"/>
        </a:p>
      </dgm:t>
    </dgm:pt>
    <dgm:pt modelId="{9A3FA706-0AAF-439B-B37C-EAAC0DDC7836}">
      <dgm:prSet/>
      <dgm:spPr/>
      <dgm:t>
        <a:bodyPr/>
        <a:lstStyle/>
        <a:p>
          <a:pPr rtl="0"/>
          <a:r>
            <a:rPr lang="en-GB" b="1" i="0" u="sng" dirty="0" smtClean="0"/>
            <a:t>Advancement in Predictive Healthcare</a:t>
          </a:r>
          <a:r>
            <a:rPr lang="en-GB" b="0" i="0" dirty="0" smtClean="0"/>
            <a:t>: Sets new standards for predictive healthcare by deploying sophisticated AI techniques for diabetes prediction.</a:t>
          </a:r>
          <a:endParaRPr lang="en-GB" dirty="0"/>
        </a:p>
      </dgm:t>
    </dgm:pt>
    <dgm:pt modelId="{C4C3E426-DFC7-4D5E-840E-1040D3E15CE8}" type="parTrans" cxnId="{BFF0F8D8-763A-4B8C-983E-D2315337510F}">
      <dgm:prSet/>
      <dgm:spPr/>
      <dgm:t>
        <a:bodyPr/>
        <a:lstStyle/>
        <a:p>
          <a:endParaRPr lang="en-GB"/>
        </a:p>
      </dgm:t>
    </dgm:pt>
    <dgm:pt modelId="{585C05EB-E225-43CC-8D48-06BA33AAB0B7}" type="sibTrans" cxnId="{BFF0F8D8-763A-4B8C-983E-D2315337510F}">
      <dgm:prSet/>
      <dgm:spPr/>
      <dgm:t>
        <a:bodyPr/>
        <a:lstStyle/>
        <a:p>
          <a:endParaRPr lang="en-GB"/>
        </a:p>
      </dgm:t>
    </dgm:pt>
    <dgm:pt modelId="{BBD35AF2-5000-40A2-95F1-0E1177AD4359}" type="pres">
      <dgm:prSet presAssocID="{A4EE5B6D-0162-44BA-A4D7-2A097985D725}" presName="Name0" presStyleCnt="0">
        <dgm:presLayoutVars>
          <dgm:chMax val="7"/>
          <dgm:dir/>
          <dgm:animLvl val="lvl"/>
          <dgm:resizeHandles val="exact"/>
        </dgm:presLayoutVars>
      </dgm:prSet>
      <dgm:spPr/>
      <dgm:t>
        <a:bodyPr/>
        <a:lstStyle/>
        <a:p>
          <a:endParaRPr lang="en-GB"/>
        </a:p>
      </dgm:t>
    </dgm:pt>
    <dgm:pt modelId="{797C6DEA-4FCD-42AA-9E90-1EA465F71487}" type="pres">
      <dgm:prSet presAssocID="{1F291652-0C95-4E51-A7BD-06AE8717FE38}" presName="circle1" presStyleLbl="node1" presStyleIdx="0" presStyleCnt="5"/>
      <dgm:spPr/>
      <dgm:t>
        <a:bodyPr/>
        <a:lstStyle/>
        <a:p>
          <a:endParaRPr lang="en-GB"/>
        </a:p>
      </dgm:t>
    </dgm:pt>
    <dgm:pt modelId="{37C5C3BD-B73E-44F1-A7D4-3208056C761D}" type="pres">
      <dgm:prSet presAssocID="{1F291652-0C95-4E51-A7BD-06AE8717FE38}" presName="space" presStyleCnt="0"/>
      <dgm:spPr/>
      <dgm:t>
        <a:bodyPr/>
        <a:lstStyle/>
        <a:p>
          <a:endParaRPr lang="en-GB"/>
        </a:p>
      </dgm:t>
    </dgm:pt>
    <dgm:pt modelId="{BE4DBCC6-B032-492D-A267-DF0FBBD1DD5A}" type="pres">
      <dgm:prSet presAssocID="{1F291652-0C95-4E51-A7BD-06AE8717FE38}" presName="rect1" presStyleLbl="alignAcc1" presStyleIdx="0" presStyleCnt="5"/>
      <dgm:spPr/>
      <dgm:t>
        <a:bodyPr/>
        <a:lstStyle/>
        <a:p>
          <a:endParaRPr lang="en-GB"/>
        </a:p>
      </dgm:t>
    </dgm:pt>
    <dgm:pt modelId="{D380F2A8-4357-44D4-95CA-68109BE8F6CF}" type="pres">
      <dgm:prSet presAssocID="{1D6C850B-630A-41F7-85D4-3A434BE94204}" presName="vertSpace2" presStyleLbl="node1" presStyleIdx="0" presStyleCnt="5"/>
      <dgm:spPr/>
      <dgm:t>
        <a:bodyPr/>
        <a:lstStyle/>
        <a:p>
          <a:endParaRPr lang="en-GB"/>
        </a:p>
      </dgm:t>
    </dgm:pt>
    <dgm:pt modelId="{376F8448-7F3E-4C1F-9400-266D6B49361E}" type="pres">
      <dgm:prSet presAssocID="{1D6C850B-630A-41F7-85D4-3A434BE94204}" presName="circle2" presStyleLbl="node1" presStyleIdx="1" presStyleCnt="5"/>
      <dgm:spPr/>
      <dgm:t>
        <a:bodyPr/>
        <a:lstStyle/>
        <a:p>
          <a:endParaRPr lang="en-GB"/>
        </a:p>
      </dgm:t>
    </dgm:pt>
    <dgm:pt modelId="{BE005E4C-03EB-42A0-BAF4-342522C9187D}" type="pres">
      <dgm:prSet presAssocID="{1D6C850B-630A-41F7-85D4-3A434BE94204}" presName="rect2" presStyleLbl="alignAcc1" presStyleIdx="1" presStyleCnt="5"/>
      <dgm:spPr/>
      <dgm:t>
        <a:bodyPr/>
        <a:lstStyle/>
        <a:p>
          <a:endParaRPr lang="en-GB"/>
        </a:p>
      </dgm:t>
    </dgm:pt>
    <dgm:pt modelId="{3532B740-73F7-4708-BFA9-4659E44AA693}" type="pres">
      <dgm:prSet presAssocID="{70DA8DBF-F6D6-4C5F-8E0D-24D16D02393E}" presName="vertSpace3" presStyleLbl="node1" presStyleIdx="1" presStyleCnt="5"/>
      <dgm:spPr/>
      <dgm:t>
        <a:bodyPr/>
        <a:lstStyle/>
        <a:p>
          <a:endParaRPr lang="en-GB"/>
        </a:p>
      </dgm:t>
    </dgm:pt>
    <dgm:pt modelId="{6BFA7F68-3098-4996-88D3-22423D1E7B1A}" type="pres">
      <dgm:prSet presAssocID="{70DA8DBF-F6D6-4C5F-8E0D-24D16D02393E}" presName="circle3" presStyleLbl="node1" presStyleIdx="2" presStyleCnt="5"/>
      <dgm:spPr/>
      <dgm:t>
        <a:bodyPr/>
        <a:lstStyle/>
        <a:p>
          <a:endParaRPr lang="en-GB"/>
        </a:p>
      </dgm:t>
    </dgm:pt>
    <dgm:pt modelId="{7A538756-344E-4F4E-8C02-401B0177BB14}" type="pres">
      <dgm:prSet presAssocID="{70DA8DBF-F6D6-4C5F-8E0D-24D16D02393E}" presName="rect3" presStyleLbl="alignAcc1" presStyleIdx="2" presStyleCnt="5"/>
      <dgm:spPr/>
      <dgm:t>
        <a:bodyPr/>
        <a:lstStyle/>
        <a:p>
          <a:endParaRPr lang="en-GB"/>
        </a:p>
      </dgm:t>
    </dgm:pt>
    <dgm:pt modelId="{8BD80F7D-3C86-40D9-AE21-134DC6FFD59B}" type="pres">
      <dgm:prSet presAssocID="{D81C6E00-AE9E-4DF4-A3BC-B0815D6EAAC6}" presName="vertSpace4" presStyleLbl="node1" presStyleIdx="2" presStyleCnt="5"/>
      <dgm:spPr/>
      <dgm:t>
        <a:bodyPr/>
        <a:lstStyle/>
        <a:p>
          <a:endParaRPr lang="en-GB"/>
        </a:p>
      </dgm:t>
    </dgm:pt>
    <dgm:pt modelId="{BE9E38D8-BC87-4E59-868B-B365361EE797}" type="pres">
      <dgm:prSet presAssocID="{D81C6E00-AE9E-4DF4-A3BC-B0815D6EAAC6}" presName="circle4" presStyleLbl="node1" presStyleIdx="3" presStyleCnt="5"/>
      <dgm:spPr/>
      <dgm:t>
        <a:bodyPr/>
        <a:lstStyle/>
        <a:p>
          <a:endParaRPr lang="en-GB"/>
        </a:p>
      </dgm:t>
    </dgm:pt>
    <dgm:pt modelId="{B3F7A60C-F5EC-4947-A779-909470BDDDD3}" type="pres">
      <dgm:prSet presAssocID="{D81C6E00-AE9E-4DF4-A3BC-B0815D6EAAC6}" presName="rect4" presStyleLbl="alignAcc1" presStyleIdx="3" presStyleCnt="5"/>
      <dgm:spPr/>
      <dgm:t>
        <a:bodyPr/>
        <a:lstStyle/>
        <a:p>
          <a:endParaRPr lang="en-GB"/>
        </a:p>
      </dgm:t>
    </dgm:pt>
    <dgm:pt modelId="{1E987559-ED67-4E8B-A8C3-3B895D27ED6D}" type="pres">
      <dgm:prSet presAssocID="{9A3FA706-0AAF-439B-B37C-EAAC0DDC7836}" presName="vertSpace5" presStyleLbl="node1" presStyleIdx="3" presStyleCnt="5"/>
      <dgm:spPr/>
      <dgm:t>
        <a:bodyPr/>
        <a:lstStyle/>
        <a:p>
          <a:endParaRPr lang="en-GB"/>
        </a:p>
      </dgm:t>
    </dgm:pt>
    <dgm:pt modelId="{C3538DEC-F721-4E6A-A7B4-597E39BA9698}" type="pres">
      <dgm:prSet presAssocID="{9A3FA706-0AAF-439B-B37C-EAAC0DDC7836}" presName="circle5" presStyleLbl="node1" presStyleIdx="4" presStyleCnt="5"/>
      <dgm:spPr/>
      <dgm:t>
        <a:bodyPr/>
        <a:lstStyle/>
        <a:p>
          <a:endParaRPr lang="en-GB"/>
        </a:p>
      </dgm:t>
    </dgm:pt>
    <dgm:pt modelId="{D8ECADBE-5C00-4B82-9B8F-C5911CC35A33}" type="pres">
      <dgm:prSet presAssocID="{9A3FA706-0AAF-439B-B37C-EAAC0DDC7836}" presName="rect5" presStyleLbl="alignAcc1" presStyleIdx="4" presStyleCnt="5"/>
      <dgm:spPr/>
      <dgm:t>
        <a:bodyPr/>
        <a:lstStyle/>
        <a:p>
          <a:endParaRPr lang="en-GB"/>
        </a:p>
      </dgm:t>
    </dgm:pt>
    <dgm:pt modelId="{514BDBF4-D90E-49E6-9BB8-3274EA807C10}" type="pres">
      <dgm:prSet presAssocID="{1F291652-0C95-4E51-A7BD-06AE8717FE38}" presName="rect1ParTxNoCh" presStyleLbl="alignAcc1" presStyleIdx="4" presStyleCnt="5">
        <dgm:presLayoutVars>
          <dgm:chMax val="1"/>
          <dgm:bulletEnabled val="1"/>
        </dgm:presLayoutVars>
      </dgm:prSet>
      <dgm:spPr/>
      <dgm:t>
        <a:bodyPr/>
        <a:lstStyle/>
        <a:p>
          <a:endParaRPr lang="en-GB"/>
        </a:p>
      </dgm:t>
    </dgm:pt>
    <dgm:pt modelId="{569AE994-A904-40BA-A9F9-00858DFF9071}" type="pres">
      <dgm:prSet presAssocID="{1D6C850B-630A-41F7-85D4-3A434BE94204}" presName="rect2ParTxNoCh" presStyleLbl="alignAcc1" presStyleIdx="4" presStyleCnt="5">
        <dgm:presLayoutVars>
          <dgm:chMax val="1"/>
          <dgm:bulletEnabled val="1"/>
        </dgm:presLayoutVars>
      </dgm:prSet>
      <dgm:spPr/>
      <dgm:t>
        <a:bodyPr/>
        <a:lstStyle/>
        <a:p>
          <a:endParaRPr lang="en-GB"/>
        </a:p>
      </dgm:t>
    </dgm:pt>
    <dgm:pt modelId="{BCB8003C-6E87-4D4C-BB9C-A0BB450EAB11}" type="pres">
      <dgm:prSet presAssocID="{70DA8DBF-F6D6-4C5F-8E0D-24D16D02393E}" presName="rect3ParTxNoCh" presStyleLbl="alignAcc1" presStyleIdx="4" presStyleCnt="5">
        <dgm:presLayoutVars>
          <dgm:chMax val="1"/>
          <dgm:bulletEnabled val="1"/>
        </dgm:presLayoutVars>
      </dgm:prSet>
      <dgm:spPr/>
      <dgm:t>
        <a:bodyPr/>
        <a:lstStyle/>
        <a:p>
          <a:endParaRPr lang="en-GB"/>
        </a:p>
      </dgm:t>
    </dgm:pt>
    <dgm:pt modelId="{FEC1755E-0A6A-4C20-BF7A-F316DD924C1B}" type="pres">
      <dgm:prSet presAssocID="{D81C6E00-AE9E-4DF4-A3BC-B0815D6EAAC6}" presName="rect4ParTxNoCh" presStyleLbl="alignAcc1" presStyleIdx="4" presStyleCnt="5">
        <dgm:presLayoutVars>
          <dgm:chMax val="1"/>
          <dgm:bulletEnabled val="1"/>
        </dgm:presLayoutVars>
      </dgm:prSet>
      <dgm:spPr/>
      <dgm:t>
        <a:bodyPr/>
        <a:lstStyle/>
        <a:p>
          <a:endParaRPr lang="en-GB"/>
        </a:p>
      </dgm:t>
    </dgm:pt>
    <dgm:pt modelId="{D9B69644-2AF0-4BAB-82FB-0B487303E521}" type="pres">
      <dgm:prSet presAssocID="{9A3FA706-0AAF-439B-B37C-EAAC0DDC7836}" presName="rect5ParTxNoCh" presStyleLbl="alignAcc1" presStyleIdx="4" presStyleCnt="5">
        <dgm:presLayoutVars>
          <dgm:chMax val="1"/>
          <dgm:bulletEnabled val="1"/>
        </dgm:presLayoutVars>
      </dgm:prSet>
      <dgm:spPr/>
      <dgm:t>
        <a:bodyPr/>
        <a:lstStyle/>
        <a:p>
          <a:endParaRPr lang="en-GB"/>
        </a:p>
      </dgm:t>
    </dgm:pt>
  </dgm:ptLst>
  <dgm:cxnLst>
    <dgm:cxn modelId="{4E75164D-3A0A-4949-9E41-37EEE11A609A}" srcId="{A4EE5B6D-0162-44BA-A4D7-2A097985D725}" destId="{70DA8DBF-F6D6-4C5F-8E0D-24D16D02393E}" srcOrd="2" destOrd="0" parTransId="{C5936BEE-0A8B-458A-BE0E-ACA8D8C22306}" sibTransId="{6225F573-BDB0-47F1-ACD5-AA5B010BD50F}"/>
    <dgm:cxn modelId="{40C1117D-1E61-4B2A-B7BC-CA4FAF769A5B}" type="presOf" srcId="{D81C6E00-AE9E-4DF4-A3BC-B0815D6EAAC6}" destId="{B3F7A60C-F5EC-4947-A779-909470BDDDD3}" srcOrd="0" destOrd="0" presId="urn:microsoft.com/office/officeart/2005/8/layout/target3"/>
    <dgm:cxn modelId="{7A74063B-E9B2-489E-8178-772FE9C94BD6}" srcId="{A4EE5B6D-0162-44BA-A4D7-2A097985D725}" destId="{D81C6E00-AE9E-4DF4-A3BC-B0815D6EAAC6}" srcOrd="3" destOrd="0" parTransId="{1A3638E2-9A55-4926-8D0D-43902402BC26}" sibTransId="{64940ED9-83C6-4FBC-86F9-039E598FC060}"/>
    <dgm:cxn modelId="{3202C3BD-D066-46BC-965C-F9B4C179B15C}" type="presOf" srcId="{9A3FA706-0AAF-439B-B37C-EAAC0DDC7836}" destId="{D9B69644-2AF0-4BAB-82FB-0B487303E521}" srcOrd="1" destOrd="0" presId="urn:microsoft.com/office/officeart/2005/8/layout/target3"/>
    <dgm:cxn modelId="{615D85A3-E0ED-4A7F-9899-23DA6E712E87}" srcId="{A4EE5B6D-0162-44BA-A4D7-2A097985D725}" destId="{1D6C850B-630A-41F7-85D4-3A434BE94204}" srcOrd="1" destOrd="0" parTransId="{C80E6D84-080D-476F-98A6-50A138A792B7}" sibTransId="{7FA2AF4B-C688-4F62-A5B2-0DF4CBE07B64}"/>
    <dgm:cxn modelId="{581DF58F-B9B1-465C-8677-83A74D17E667}" type="presOf" srcId="{70DA8DBF-F6D6-4C5F-8E0D-24D16D02393E}" destId="{BCB8003C-6E87-4D4C-BB9C-A0BB450EAB11}" srcOrd="1" destOrd="0" presId="urn:microsoft.com/office/officeart/2005/8/layout/target3"/>
    <dgm:cxn modelId="{BFF0F8D8-763A-4B8C-983E-D2315337510F}" srcId="{A4EE5B6D-0162-44BA-A4D7-2A097985D725}" destId="{9A3FA706-0AAF-439B-B37C-EAAC0DDC7836}" srcOrd="4" destOrd="0" parTransId="{C4C3E426-DFC7-4D5E-840E-1040D3E15CE8}" sibTransId="{585C05EB-E225-43CC-8D48-06BA33AAB0B7}"/>
    <dgm:cxn modelId="{78911939-06A5-4213-A03A-3D291A243D6C}" type="presOf" srcId="{A4EE5B6D-0162-44BA-A4D7-2A097985D725}" destId="{BBD35AF2-5000-40A2-95F1-0E1177AD4359}" srcOrd="0" destOrd="0" presId="urn:microsoft.com/office/officeart/2005/8/layout/target3"/>
    <dgm:cxn modelId="{37746F7F-42B3-45EC-9BEF-E556ACD3161E}" srcId="{A4EE5B6D-0162-44BA-A4D7-2A097985D725}" destId="{1F291652-0C95-4E51-A7BD-06AE8717FE38}" srcOrd="0" destOrd="0" parTransId="{D9BF53CF-F972-42F2-A055-52B9DD057E92}" sibTransId="{43D64B2E-0A2B-487F-9C59-A16BB4A7CE9A}"/>
    <dgm:cxn modelId="{B3D28BCA-ACA6-4541-ADCD-8F7939F5038A}" type="presOf" srcId="{D81C6E00-AE9E-4DF4-A3BC-B0815D6EAAC6}" destId="{FEC1755E-0A6A-4C20-BF7A-F316DD924C1B}" srcOrd="1" destOrd="0" presId="urn:microsoft.com/office/officeart/2005/8/layout/target3"/>
    <dgm:cxn modelId="{22CAE779-B8D2-4D07-B886-1932044308D6}" type="presOf" srcId="{1D6C850B-630A-41F7-85D4-3A434BE94204}" destId="{569AE994-A904-40BA-A9F9-00858DFF9071}" srcOrd="1" destOrd="0" presId="urn:microsoft.com/office/officeart/2005/8/layout/target3"/>
    <dgm:cxn modelId="{ACB00593-2ED1-4CAF-9BED-A9EADC5D9141}" type="presOf" srcId="{1F291652-0C95-4E51-A7BD-06AE8717FE38}" destId="{BE4DBCC6-B032-492D-A267-DF0FBBD1DD5A}" srcOrd="0" destOrd="0" presId="urn:microsoft.com/office/officeart/2005/8/layout/target3"/>
    <dgm:cxn modelId="{1A94ADCE-6551-476F-A2B5-0AE322569F70}" type="presOf" srcId="{70DA8DBF-F6D6-4C5F-8E0D-24D16D02393E}" destId="{7A538756-344E-4F4E-8C02-401B0177BB14}" srcOrd="0" destOrd="0" presId="urn:microsoft.com/office/officeart/2005/8/layout/target3"/>
    <dgm:cxn modelId="{37566A51-3E15-428D-94FF-785634E1841A}" type="presOf" srcId="{9A3FA706-0AAF-439B-B37C-EAAC0DDC7836}" destId="{D8ECADBE-5C00-4B82-9B8F-C5911CC35A33}" srcOrd="0" destOrd="0" presId="urn:microsoft.com/office/officeart/2005/8/layout/target3"/>
    <dgm:cxn modelId="{F5E3FFDA-B667-4122-B3E8-EE40B17E9FD8}" type="presOf" srcId="{1D6C850B-630A-41F7-85D4-3A434BE94204}" destId="{BE005E4C-03EB-42A0-BAF4-342522C9187D}" srcOrd="0" destOrd="0" presId="urn:microsoft.com/office/officeart/2005/8/layout/target3"/>
    <dgm:cxn modelId="{871A8A55-4571-4CFD-A1DC-F5868ADD618E}" type="presOf" srcId="{1F291652-0C95-4E51-A7BD-06AE8717FE38}" destId="{514BDBF4-D90E-49E6-9BB8-3274EA807C10}" srcOrd="1" destOrd="0" presId="urn:microsoft.com/office/officeart/2005/8/layout/target3"/>
    <dgm:cxn modelId="{95D2A06E-0A26-4BB8-B992-7375BDA9FF5A}" type="presParOf" srcId="{BBD35AF2-5000-40A2-95F1-0E1177AD4359}" destId="{797C6DEA-4FCD-42AA-9E90-1EA465F71487}" srcOrd="0" destOrd="0" presId="urn:microsoft.com/office/officeart/2005/8/layout/target3"/>
    <dgm:cxn modelId="{9413ABB4-9F86-4700-9DE5-50B09E90B446}" type="presParOf" srcId="{BBD35AF2-5000-40A2-95F1-0E1177AD4359}" destId="{37C5C3BD-B73E-44F1-A7D4-3208056C761D}" srcOrd="1" destOrd="0" presId="urn:microsoft.com/office/officeart/2005/8/layout/target3"/>
    <dgm:cxn modelId="{2E9C1138-6B1B-49D4-9A0A-E21048CEB9D2}" type="presParOf" srcId="{BBD35AF2-5000-40A2-95F1-0E1177AD4359}" destId="{BE4DBCC6-B032-492D-A267-DF0FBBD1DD5A}" srcOrd="2" destOrd="0" presId="urn:microsoft.com/office/officeart/2005/8/layout/target3"/>
    <dgm:cxn modelId="{18539D29-34A6-4EC2-BE1C-D24E3D1770DF}" type="presParOf" srcId="{BBD35AF2-5000-40A2-95F1-0E1177AD4359}" destId="{D380F2A8-4357-44D4-95CA-68109BE8F6CF}" srcOrd="3" destOrd="0" presId="urn:microsoft.com/office/officeart/2005/8/layout/target3"/>
    <dgm:cxn modelId="{07D6ABE2-FF4C-446E-AEB6-9AC782FB2AA9}" type="presParOf" srcId="{BBD35AF2-5000-40A2-95F1-0E1177AD4359}" destId="{376F8448-7F3E-4C1F-9400-266D6B49361E}" srcOrd="4" destOrd="0" presId="urn:microsoft.com/office/officeart/2005/8/layout/target3"/>
    <dgm:cxn modelId="{AE2BD8AA-FAC1-44A3-BEFD-C80D0C5CF333}" type="presParOf" srcId="{BBD35AF2-5000-40A2-95F1-0E1177AD4359}" destId="{BE005E4C-03EB-42A0-BAF4-342522C9187D}" srcOrd="5" destOrd="0" presId="urn:microsoft.com/office/officeart/2005/8/layout/target3"/>
    <dgm:cxn modelId="{E509CC23-40C6-4155-933D-F92214A64A03}" type="presParOf" srcId="{BBD35AF2-5000-40A2-95F1-0E1177AD4359}" destId="{3532B740-73F7-4708-BFA9-4659E44AA693}" srcOrd="6" destOrd="0" presId="urn:microsoft.com/office/officeart/2005/8/layout/target3"/>
    <dgm:cxn modelId="{790AA719-7A63-4CEF-AB46-64998E8E8425}" type="presParOf" srcId="{BBD35AF2-5000-40A2-95F1-0E1177AD4359}" destId="{6BFA7F68-3098-4996-88D3-22423D1E7B1A}" srcOrd="7" destOrd="0" presId="urn:microsoft.com/office/officeart/2005/8/layout/target3"/>
    <dgm:cxn modelId="{C6AE02D3-1268-422D-BBDD-7D3F10FF6602}" type="presParOf" srcId="{BBD35AF2-5000-40A2-95F1-0E1177AD4359}" destId="{7A538756-344E-4F4E-8C02-401B0177BB14}" srcOrd="8" destOrd="0" presId="urn:microsoft.com/office/officeart/2005/8/layout/target3"/>
    <dgm:cxn modelId="{88B38C49-E4A4-465C-AA12-F82744AB4049}" type="presParOf" srcId="{BBD35AF2-5000-40A2-95F1-0E1177AD4359}" destId="{8BD80F7D-3C86-40D9-AE21-134DC6FFD59B}" srcOrd="9" destOrd="0" presId="urn:microsoft.com/office/officeart/2005/8/layout/target3"/>
    <dgm:cxn modelId="{570B9C9F-5887-411D-BC65-6A2F2789A840}" type="presParOf" srcId="{BBD35AF2-5000-40A2-95F1-0E1177AD4359}" destId="{BE9E38D8-BC87-4E59-868B-B365361EE797}" srcOrd="10" destOrd="0" presId="urn:microsoft.com/office/officeart/2005/8/layout/target3"/>
    <dgm:cxn modelId="{E82D1BBE-49B1-4F5A-A2A0-7833CE825789}" type="presParOf" srcId="{BBD35AF2-5000-40A2-95F1-0E1177AD4359}" destId="{B3F7A60C-F5EC-4947-A779-909470BDDDD3}" srcOrd="11" destOrd="0" presId="urn:microsoft.com/office/officeart/2005/8/layout/target3"/>
    <dgm:cxn modelId="{2C33B1D3-27E6-409B-A3CC-EE772CCAA679}" type="presParOf" srcId="{BBD35AF2-5000-40A2-95F1-0E1177AD4359}" destId="{1E987559-ED67-4E8B-A8C3-3B895D27ED6D}" srcOrd="12" destOrd="0" presId="urn:microsoft.com/office/officeart/2005/8/layout/target3"/>
    <dgm:cxn modelId="{500CEDAD-E270-461C-A7B3-687104AF0043}" type="presParOf" srcId="{BBD35AF2-5000-40A2-95F1-0E1177AD4359}" destId="{C3538DEC-F721-4E6A-A7B4-597E39BA9698}" srcOrd="13" destOrd="0" presId="urn:microsoft.com/office/officeart/2005/8/layout/target3"/>
    <dgm:cxn modelId="{2438456B-DDC9-4D71-8864-9C2BCDCC216D}" type="presParOf" srcId="{BBD35AF2-5000-40A2-95F1-0E1177AD4359}" destId="{D8ECADBE-5C00-4B82-9B8F-C5911CC35A33}" srcOrd="14" destOrd="0" presId="urn:microsoft.com/office/officeart/2005/8/layout/target3"/>
    <dgm:cxn modelId="{F508BF45-81DC-4838-ABF7-FFB21D871410}" type="presParOf" srcId="{BBD35AF2-5000-40A2-95F1-0E1177AD4359}" destId="{514BDBF4-D90E-49E6-9BB8-3274EA807C10}" srcOrd="15" destOrd="0" presId="urn:microsoft.com/office/officeart/2005/8/layout/target3"/>
    <dgm:cxn modelId="{2506143F-EEB1-4EE8-B9FB-79DA6A93C333}" type="presParOf" srcId="{BBD35AF2-5000-40A2-95F1-0E1177AD4359}" destId="{569AE994-A904-40BA-A9F9-00858DFF9071}" srcOrd="16" destOrd="0" presId="urn:microsoft.com/office/officeart/2005/8/layout/target3"/>
    <dgm:cxn modelId="{5971D739-AFF3-405E-86B2-FBE71C3DCF61}" type="presParOf" srcId="{BBD35AF2-5000-40A2-95F1-0E1177AD4359}" destId="{BCB8003C-6E87-4D4C-BB9C-A0BB450EAB11}" srcOrd="17" destOrd="0" presId="urn:microsoft.com/office/officeart/2005/8/layout/target3"/>
    <dgm:cxn modelId="{65FB446A-9800-4E55-A5A0-BD039D84E206}" type="presParOf" srcId="{BBD35AF2-5000-40A2-95F1-0E1177AD4359}" destId="{FEC1755E-0A6A-4C20-BF7A-F316DD924C1B}" srcOrd="18" destOrd="0" presId="urn:microsoft.com/office/officeart/2005/8/layout/target3"/>
    <dgm:cxn modelId="{6708D1B3-6F72-490F-AE1D-778165B2881E}" type="presParOf" srcId="{BBD35AF2-5000-40A2-95F1-0E1177AD4359}" destId="{D9B69644-2AF0-4BAB-82FB-0B487303E521}"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7CC48A-080D-4D6C-ADEC-A31BB0F486AE}"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GB"/>
        </a:p>
      </dgm:t>
    </dgm:pt>
    <dgm:pt modelId="{9B8D8230-47E9-418A-83D7-E99A95C2845A}">
      <dgm:prSet/>
      <dgm:spPr/>
      <dgm:t>
        <a:bodyPr/>
        <a:lstStyle/>
        <a:p>
          <a:pPr algn="just" rtl="0"/>
          <a:r>
            <a:rPr lang="en-GB" b="0" i="0" dirty="0" smtClean="0"/>
            <a:t>1. Utilizes </a:t>
          </a:r>
          <a:r>
            <a:rPr lang="en-GB" b="0" i="0" dirty="0" smtClean="0"/>
            <a:t>a strategic combination of machine learning algorithms (KNN, Logistic Regression, SVM), exploratory data analysis (EDA), and statistical analysis for comprehensive predictive model evaluation. Machine learning algorithms applied include Random Forest, LightGBM, and XGBoost. </a:t>
          </a:r>
          <a:endParaRPr lang="en-GB" b="0" i="0" dirty="0" smtClean="0"/>
        </a:p>
        <a:p>
          <a:pPr algn="just" rtl="0"/>
          <a:r>
            <a:rPr lang="en-GB" b="0" i="0" dirty="0" smtClean="0"/>
            <a:t>2. Exploratory </a:t>
          </a:r>
          <a:r>
            <a:rPr lang="en-GB" b="0" i="0" dirty="0" smtClean="0"/>
            <a:t>Data Analysis reveals dataset patterns, and statistical analysis provides quantitative insights. </a:t>
          </a:r>
          <a:endParaRPr lang="en-GB" b="0" i="0" dirty="0" smtClean="0"/>
        </a:p>
        <a:p>
          <a:pPr algn="just" rtl="0"/>
          <a:r>
            <a:rPr lang="en-GB" b="0" i="0" dirty="0" smtClean="0"/>
            <a:t>3. Hyper-parameter </a:t>
          </a:r>
          <a:r>
            <a:rPr lang="en-GB" b="0" i="0" dirty="0" smtClean="0"/>
            <a:t>tuning and feature engineering optimize model performance. Python programming and scikit-learn library employed for model development, ensuring a robust framework.</a:t>
          </a:r>
          <a:endParaRPr lang="en-GB" dirty="0"/>
        </a:p>
      </dgm:t>
    </dgm:pt>
    <dgm:pt modelId="{5B2FB6B5-E669-4F79-AF3F-40BBC81C8698}" type="parTrans" cxnId="{F8D81AF8-C1D0-4366-8A21-19A9D74872A4}">
      <dgm:prSet/>
      <dgm:spPr/>
      <dgm:t>
        <a:bodyPr/>
        <a:lstStyle/>
        <a:p>
          <a:endParaRPr lang="en-GB"/>
        </a:p>
      </dgm:t>
    </dgm:pt>
    <dgm:pt modelId="{B2818269-2B87-448D-BC30-65EBB05A62C7}" type="sibTrans" cxnId="{F8D81AF8-C1D0-4366-8A21-19A9D74872A4}">
      <dgm:prSet/>
      <dgm:spPr/>
      <dgm:t>
        <a:bodyPr/>
        <a:lstStyle/>
        <a:p>
          <a:endParaRPr lang="en-GB"/>
        </a:p>
      </dgm:t>
    </dgm:pt>
    <dgm:pt modelId="{DE8D5424-EB12-477C-A694-08BB7099A34A}" type="pres">
      <dgm:prSet presAssocID="{4D7CC48A-080D-4D6C-ADEC-A31BB0F486AE}" presName="Name0" presStyleCnt="0">
        <dgm:presLayoutVars>
          <dgm:chMax val="7"/>
          <dgm:dir/>
          <dgm:animLvl val="lvl"/>
          <dgm:resizeHandles val="exact"/>
        </dgm:presLayoutVars>
      </dgm:prSet>
      <dgm:spPr/>
      <dgm:t>
        <a:bodyPr/>
        <a:lstStyle/>
        <a:p>
          <a:endParaRPr lang="en-GB"/>
        </a:p>
      </dgm:t>
    </dgm:pt>
    <dgm:pt modelId="{ED8F30C8-C310-409A-80D5-4FB913CB55BE}" type="pres">
      <dgm:prSet presAssocID="{9B8D8230-47E9-418A-83D7-E99A95C2845A}" presName="circle1" presStyleLbl="node1" presStyleIdx="0" presStyleCnt="1"/>
      <dgm:spPr/>
    </dgm:pt>
    <dgm:pt modelId="{8FE35F37-9926-4468-9C17-051691DD5D2F}" type="pres">
      <dgm:prSet presAssocID="{9B8D8230-47E9-418A-83D7-E99A95C2845A}" presName="space" presStyleCnt="0"/>
      <dgm:spPr/>
    </dgm:pt>
    <dgm:pt modelId="{27BDC1CF-55D1-46F7-9C3E-D62BBF21FB16}" type="pres">
      <dgm:prSet presAssocID="{9B8D8230-47E9-418A-83D7-E99A95C2845A}" presName="rect1" presStyleLbl="alignAcc1" presStyleIdx="0" presStyleCnt="1"/>
      <dgm:spPr/>
      <dgm:t>
        <a:bodyPr/>
        <a:lstStyle/>
        <a:p>
          <a:endParaRPr lang="en-GB"/>
        </a:p>
      </dgm:t>
    </dgm:pt>
    <dgm:pt modelId="{CD71E004-1748-4245-B9F5-517A0E072B06}" type="pres">
      <dgm:prSet presAssocID="{9B8D8230-47E9-418A-83D7-E99A95C2845A}" presName="rect1ParTxNoCh" presStyleLbl="alignAcc1" presStyleIdx="0" presStyleCnt="1">
        <dgm:presLayoutVars>
          <dgm:chMax val="1"/>
          <dgm:bulletEnabled val="1"/>
        </dgm:presLayoutVars>
      </dgm:prSet>
      <dgm:spPr/>
      <dgm:t>
        <a:bodyPr/>
        <a:lstStyle/>
        <a:p>
          <a:endParaRPr lang="en-GB"/>
        </a:p>
      </dgm:t>
    </dgm:pt>
  </dgm:ptLst>
  <dgm:cxnLst>
    <dgm:cxn modelId="{B27C4C62-A9DD-4174-9245-B79B0A6EC001}" type="presOf" srcId="{9B8D8230-47E9-418A-83D7-E99A95C2845A}" destId="{27BDC1CF-55D1-46F7-9C3E-D62BBF21FB16}" srcOrd="0" destOrd="0" presId="urn:microsoft.com/office/officeart/2005/8/layout/target3"/>
    <dgm:cxn modelId="{F8D81AF8-C1D0-4366-8A21-19A9D74872A4}" srcId="{4D7CC48A-080D-4D6C-ADEC-A31BB0F486AE}" destId="{9B8D8230-47E9-418A-83D7-E99A95C2845A}" srcOrd="0" destOrd="0" parTransId="{5B2FB6B5-E669-4F79-AF3F-40BBC81C8698}" sibTransId="{B2818269-2B87-448D-BC30-65EBB05A62C7}"/>
    <dgm:cxn modelId="{823E0A0A-BC03-4EBD-8442-01BFDBA153BC}" type="presOf" srcId="{9B8D8230-47E9-418A-83D7-E99A95C2845A}" destId="{CD71E004-1748-4245-B9F5-517A0E072B06}" srcOrd="1" destOrd="0" presId="urn:microsoft.com/office/officeart/2005/8/layout/target3"/>
    <dgm:cxn modelId="{69796969-B12C-4145-B166-5E96166A2137}" type="presOf" srcId="{4D7CC48A-080D-4D6C-ADEC-A31BB0F486AE}" destId="{DE8D5424-EB12-477C-A694-08BB7099A34A}" srcOrd="0" destOrd="0" presId="urn:microsoft.com/office/officeart/2005/8/layout/target3"/>
    <dgm:cxn modelId="{6D56FD9F-CAF1-4211-96FB-308EE9A9A53C}" type="presParOf" srcId="{DE8D5424-EB12-477C-A694-08BB7099A34A}" destId="{ED8F30C8-C310-409A-80D5-4FB913CB55BE}" srcOrd="0" destOrd="0" presId="urn:microsoft.com/office/officeart/2005/8/layout/target3"/>
    <dgm:cxn modelId="{DA7EDD63-933E-472A-BD44-38FE7D250FA9}" type="presParOf" srcId="{DE8D5424-EB12-477C-A694-08BB7099A34A}" destId="{8FE35F37-9926-4468-9C17-051691DD5D2F}" srcOrd="1" destOrd="0" presId="urn:microsoft.com/office/officeart/2005/8/layout/target3"/>
    <dgm:cxn modelId="{B38C1C26-68E7-4C24-91BC-61A23558A799}" type="presParOf" srcId="{DE8D5424-EB12-477C-A694-08BB7099A34A}" destId="{27BDC1CF-55D1-46F7-9C3E-D62BBF21FB16}" srcOrd="2" destOrd="0" presId="urn:microsoft.com/office/officeart/2005/8/layout/target3"/>
    <dgm:cxn modelId="{026AF405-2FA5-45E4-8D6A-90D34A696F87}" type="presParOf" srcId="{DE8D5424-EB12-477C-A694-08BB7099A34A}" destId="{CD71E004-1748-4245-B9F5-517A0E072B06}"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9E77F5-B2E2-485A-BC86-863471B2B30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C0018199-E1AF-4A60-AEB2-1F8A8DCF222E}">
      <dgm:prSet/>
      <dgm:spPr/>
      <dgm:t>
        <a:bodyPr/>
        <a:lstStyle/>
        <a:p>
          <a:pPr rtl="0"/>
          <a:r>
            <a:rPr lang="en-US" b="0" i="0" smtClean="0"/>
            <a:t>Logistic Regression: 0.8486</a:t>
          </a:r>
          <a:endParaRPr lang="en-GB"/>
        </a:p>
      </dgm:t>
    </dgm:pt>
    <dgm:pt modelId="{36DBA3EB-DED1-4D31-9E6E-14C2E730ABF8}" type="parTrans" cxnId="{F8E1DF5F-8D3A-41FB-B929-E9A3A734477B}">
      <dgm:prSet/>
      <dgm:spPr/>
      <dgm:t>
        <a:bodyPr/>
        <a:lstStyle/>
        <a:p>
          <a:endParaRPr lang="en-GB"/>
        </a:p>
      </dgm:t>
    </dgm:pt>
    <dgm:pt modelId="{B48DBF15-1900-4A0D-A848-30AD94ED0D94}" type="sibTrans" cxnId="{F8E1DF5F-8D3A-41FB-B929-E9A3A734477B}">
      <dgm:prSet/>
      <dgm:spPr/>
      <dgm:t>
        <a:bodyPr/>
        <a:lstStyle/>
        <a:p>
          <a:endParaRPr lang="en-GB"/>
        </a:p>
      </dgm:t>
    </dgm:pt>
    <dgm:pt modelId="{7EFA19DC-1064-4FEC-8647-FB8940D8638A}">
      <dgm:prSet/>
      <dgm:spPr/>
      <dgm:t>
        <a:bodyPr/>
        <a:lstStyle/>
        <a:p>
          <a:pPr rtl="0"/>
          <a:r>
            <a:rPr lang="en-US" b="0" i="0" smtClean="0"/>
            <a:t>K-Nearest Neighbors (KNN): 0.8407</a:t>
          </a:r>
          <a:endParaRPr lang="en-GB"/>
        </a:p>
      </dgm:t>
    </dgm:pt>
    <dgm:pt modelId="{8B3C2388-5059-4EE8-8DCC-4F35BA429513}" type="parTrans" cxnId="{EF52F32B-8FFE-4F05-8DE4-A3EB73EF59A7}">
      <dgm:prSet/>
      <dgm:spPr/>
      <dgm:t>
        <a:bodyPr/>
        <a:lstStyle/>
        <a:p>
          <a:endParaRPr lang="en-GB"/>
        </a:p>
      </dgm:t>
    </dgm:pt>
    <dgm:pt modelId="{F788FDDC-9641-4017-9E4E-B06738DF6FF3}" type="sibTrans" cxnId="{EF52F32B-8FFE-4F05-8DE4-A3EB73EF59A7}">
      <dgm:prSet/>
      <dgm:spPr/>
      <dgm:t>
        <a:bodyPr/>
        <a:lstStyle/>
        <a:p>
          <a:endParaRPr lang="en-GB"/>
        </a:p>
      </dgm:t>
    </dgm:pt>
    <dgm:pt modelId="{30AE1336-8C49-4F5E-9E41-E3776BB62078}">
      <dgm:prSet/>
      <dgm:spPr/>
      <dgm:t>
        <a:bodyPr/>
        <a:lstStyle/>
        <a:p>
          <a:pPr rtl="0"/>
          <a:r>
            <a:rPr lang="en-US" b="0" i="0" dirty="0" smtClean="0"/>
            <a:t>Decision Tree Classifier: 0.8578</a:t>
          </a:r>
          <a:endParaRPr lang="en-GB" dirty="0"/>
        </a:p>
      </dgm:t>
    </dgm:pt>
    <dgm:pt modelId="{8FE1D5F5-A0A0-4714-8647-05BB8236482D}" type="parTrans" cxnId="{78C469C9-F81F-4D84-A985-CD2FCA4B24DF}">
      <dgm:prSet/>
      <dgm:spPr/>
      <dgm:t>
        <a:bodyPr/>
        <a:lstStyle/>
        <a:p>
          <a:endParaRPr lang="en-GB"/>
        </a:p>
      </dgm:t>
    </dgm:pt>
    <dgm:pt modelId="{8E186337-784D-4722-9C54-9F4E8240FDBD}" type="sibTrans" cxnId="{78C469C9-F81F-4D84-A985-CD2FCA4B24DF}">
      <dgm:prSet/>
      <dgm:spPr/>
      <dgm:t>
        <a:bodyPr/>
        <a:lstStyle/>
        <a:p>
          <a:endParaRPr lang="en-GB"/>
        </a:p>
      </dgm:t>
    </dgm:pt>
    <dgm:pt modelId="{A04370A3-9B26-4244-8763-41FE71195099}">
      <dgm:prSet/>
      <dgm:spPr/>
      <dgm:t>
        <a:bodyPr/>
        <a:lstStyle/>
        <a:p>
          <a:pPr rtl="0"/>
          <a:r>
            <a:rPr lang="en-US" b="0" i="0" smtClean="0"/>
            <a:t>Random Forest (RF): 0.8815</a:t>
          </a:r>
          <a:endParaRPr lang="en-GB"/>
        </a:p>
      </dgm:t>
    </dgm:pt>
    <dgm:pt modelId="{E3F7B23B-89C6-47A6-82E2-CE271FEEEB9A}" type="parTrans" cxnId="{456CF87E-7D4B-421C-AE03-30FD7FA61F1D}">
      <dgm:prSet/>
      <dgm:spPr/>
      <dgm:t>
        <a:bodyPr/>
        <a:lstStyle/>
        <a:p>
          <a:endParaRPr lang="en-GB"/>
        </a:p>
      </dgm:t>
    </dgm:pt>
    <dgm:pt modelId="{994F2E27-CFDF-45B1-B42C-718AE115DEAC}" type="sibTrans" cxnId="{456CF87E-7D4B-421C-AE03-30FD7FA61F1D}">
      <dgm:prSet/>
      <dgm:spPr/>
      <dgm:t>
        <a:bodyPr/>
        <a:lstStyle/>
        <a:p>
          <a:endParaRPr lang="en-GB"/>
        </a:p>
      </dgm:t>
    </dgm:pt>
    <dgm:pt modelId="{5EFFEB53-53AB-4A62-B32E-DE62F0159E31}">
      <dgm:prSet/>
      <dgm:spPr/>
      <dgm:t>
        <a:bodyPr/>
        <a:lstStyle/>
        <a:p>
          <a:pPr rtl="0"/>
          <a:r>
            <a:rPr lang="en-US" b="0" i="0" smtClean="0"/>
            <a:t>Support Vector Machine (SVM): 0.8539</a:t>
          </a:r>
          <a:endParaRPr lang="en-GB"/>
        </a:p>
      </dgm:t>
    </dgm:pt>
    <dgm:pt modelId="{E70F7177-37A0-4136-9EC9-28CC981C2908}" type="parTrans" cxnId="{50281E54-F663-45A5-B117-820E05676CE0}">
      <dgm:prSet/>
      <dgm:spPr/>
      <dgm:t>
        <a:bodyPr/>
        <a:lstStyle/>
        <a:p>
          <a:endParaRPr lang="en-GB"/>
        </a:p>
      </dgm:t>
    </dgm:pt>
    <dgm:pt modelId="{20CAD5A2-558C-446B-BE89-2B3315EC5D71}" type="sibTrans" cxnId="{50281E54-F663-45A5-B117-820E05676CE0}">
      <dgm:prSet/>
      <dgm:spPr/>
      <dgm:t>
        <a:bodyPr/>
        <a:lstStyle/>
        <a:p>
          <a:endParaRPr lang="en-GB"/>
        </a:p>
      </dgm:t>
    </dgm:pt>
    <dgm:pt modelId="{C87EB077-F109-499A-9FF0-67E835C71CAD}">
      <dgm:prSet/>
      <dgm:spPr/>
      <dgm:t>
        <a:bodyPr/>
        <a:lstStyle/>
        <a:p>
          <a:pPr rtl="0"/>
          <a:r>
            <a:rPr lang="en-US" b="0" i="0" smtClean="0"/>
            <a:t>XGBoost (XGB): 0.8907</a:t>
          </a:r>
          <a:endParaRPr lang="en-GB"/>
        </a:p>
      </dgm:t>
    </dgm:pt>
    <dgm:pt modelId="{3504E70B-3BD1-4229-86CA-5B578EBB4FF4}" type="parTrans" cxnId="{D61912EB-CC19-4C6E-BD63-9DB1B236870E}">
      <dgm:prSet/>
      <dgm:spPr/>
      <dgm:t>
        <a:bodyPr/>
        <a:lstStyle/>
        <a:p>
          <a:endParaRPr lang="en-GB"/>
        </a:p>
      </dgm:t>
    </dgm:pt>
    <dgm:pt modelId="{F4C244D8-B45F-4006-A52F-3AFC29D70015}" type="sibTrans" cxnId="{D61912EB-CC19-4C6E-BD63-9DB1B236870E}">
      <dgm:prSet/>
      <dgm:spPr/>
      <dgm:t>
        <a:bodyPr/>
        <a:lstStyle/>
        <a:p>
          <a:endParaRPr lang="en-GB"/>
        </a:p>
      </dgm:t>
    </dgm:pt>
    <dgm:pt modelId="{3F16C1DF-F510-404A-BDF3-1D5E840F1730}">
      <dgm:prSet/>
      <dgm:spPr/>
      <dgm:t>
        <a:bodyPr/>
        <a:lstStyle/>
        <a:p>
          <a:pPr rtl="0"/>
          <a:r>
            <a:rPr lang="en-US" dirty="0" smtClean="0"/>
            <a:t>Model Accuracies:-</a:t>
          </a:r>
          <a:endParaRPr lang="en-GB" dirty="0"/>
        </a:p>
      </dgm:t>
    </dgm:pt>
    <dgm:pt modelId="{21C9B105-9FF0-4979-9755-E1640A492C97}" type="sibTrans" cxnId="{C0AC4233-7232-4DBF-9BC7-6EFAFB26BE92}">
      <dgm:prSet/>
      <dgm:spPr/>
      <dgm:t>
        <a:bodyPr/>
        <a:lstStyle/>
        <a:p>
          <a:endParaRPr lang="en-GB"/>
        </a:p>
      </dgm:t>
    </dgm:pt>
    <dgm:pt modelId="{B69AB36B-3081-46E4-A79F-0F40D296D571}" type="parTrans" cxnId="{C0AC4233-7232-4DBF-9BC7-6EFAFB26BE92}">
      <dgm:prSet/>
      <dgm:spPr/>
      <dgm:t>
        <a:bodyPr/>
        <a:lstStyle/>
        <a:p>
          <a:endParaRPr lang="en-GB"/>
        </a:p>
      </dgm:t>
    </dgm:pt>
    <dgm:pt modelId="{F1FF1E62-41AF-4294-B11C-C68EE94ED0DB}" type="pres">
      <dgm:prSet presAssocID="{219E77F5-B2E2-485A-BC86-863471B2B306}" presName="Name0" presStyleCnt="0">
        <dgm:presLayoutVars>
          <dgm:dir/>
          <dgm:animLvl val="lvl"/>
          <dgm:resizeHandles val="exact"/>
        </dgm:presLayoutVars>
      </dgm:prSet>
      <dgm:spPr/>
    </dgm:pt>
    <dgm:pt modelId="{67325F2D-E6D5-4A9B-9C3A-544094A30CDD}" type="pres">
      <dgm:prSet presAssocID="{3F16C1DF-F510-404A-BDF3-1D5E840F1730}" presName="linNode" presStyleCnt="0"/>
      <dgm:spPr/>
    </dgm:pt>
    <dgm:pt modelId="{E25C99B6-93FE-41BA-95E3-95334E15FABD}" type="pres">
      <dgm:prSet presAssocID="{3F16C1DF-F510-404A-BDF3-1D5E840F1730}" presName="parentText" presStyleLbl="node1" presStyleIdx="0" presStyleCnt="7">
        <dgm:presLayoutVars>
          <dgm:chMax val="1"/>
          <dgm:bulletEnabled val="1"/>
        </dgm:presLayoutVars>
      </dgm:prSet>
      <dgm:spPr/>
      <dgm:t>
        <a:bodyPr/>
        <a:lstStyle/>
        <a:p>
          <a:endParaRPr lang="en-GB"/>
        </a:p>
      </dgm:t>
    </dgm:pt>
    <dgm:pt modelId="{B1177E38-D2E4-4429-9FAB-47F50D2B1BD2}" type="pres">
      <dgm:prSet presAssocID="{21C9B105-9FF0-4979-9755-E1640A492C97}" presName="sp" presStyleCnt="0"/>
      <dgm:spPr/>
    </dgm:pt>
    <dgm:pt modelId="{CC857A3D-1034-4ABB-911C-2FEB42D7C51C}" type="pres">
      <dgm:prSet presAssocID="{C0018199-E1AF-4A60-AEB2-1F8A8DCF222E}" presName="linNode" presStyleCnt="0"/>
      <dgm:spPr/>
    </dgm:pt>
    <dgm:pt modelId="{50A5DCB3-D402-4CE0-B789-3133ECEE9119}" type="pres">
      <dgm:prSet presAssocID="{C0018199-E1AF-4A60-AEB2-1F8A8DCF222E}" presName="parentText" presStyleLbl="node1" presStyleIdx="1" presStyleCnt="7">
        <dgm:presLayoutVars>
          <dgm:chMax val="1"/>
          <dgm:bulletEnabled val="1"/>
        </dgm:presLayoutVars>
      </dgm:prSet>
      <dgm:spPr/>
    </dgm:pt>
    <dgm:pt modelId="{15259DD9-EA56-4EEF-8418-CBA0E1B1A951}" type="pres">
      <dgm:prSet presAssocID="{B48DBF15-1900-4A0D-A848-30AD94ED0D94}" presName="sp" presStyleCnt="0"/>
      <dgm:spPr/>
    </dgm:pt>
    <dgm:pt modelId="{164BCAB6-369E-4AC8-814F-F5121BA890DA}" type="pres">
      <dgm:prSet presAssocID="{7EFA19DC-1064-4FEC-8647-FB8940D8638A}" presName="linNode" presStyleCnt="0"/>
      <dgm:spPr/>
    </dgm:pt>
    <dgm:pt modelId="{4713883D-72C3-421A-B5DD-A77354A0DAF4}" type="pres">
      <dgm:prSet presAssocID="{7EFA19DC-1064-4FEC-8647-FB8940D8638A}" presName="parentText" presStyleLbl="node1" presStyleIdx="2" presStyleCnt="7">
        <dgm:presLayoutVars>
          <dgm:chMax val="1"/>
          <dgm:bulletEnabled val="1"/>
        </dgm:presLayoutVars>
      </dgm:prSet>
      <dgm:spPr/>
    </dgm:pt>
    <dgm:pt modelId="{60B9178C-07CC-4B00-8ABC-E5D3B23B8BBA}" type="pres">
      <dgm:prSet presAssocID="{F788FDDC-9641-4017-9E4E-B06738DF6FF3}" presName="sp" presStyleCnt="0"/>
      <dgm:spPr/>
    </dgm:pt>
    <dgm:pt modelId="{4668BBEC-BD70-4BD6-A837-601B273F34C3}" type="pres">
      <dgm:prSet presAssocID="{30AE1336-8C49-4F5E-9E41-E3776BB62078}" presName="linNode" presStyleCnt="0"/>
      <dgm:spPr/>
    </dgm:pt>
    <dgm:pt modelId="{6AFF1E7E-31B3-482E-A0C4-EA03F7210B56}" type="pres">
      <dgm:prSet presAssocID="{30AE1336-8C49-4F5E-9E41-E3776BB62078}" presName="parentText" presStyleLbl="node1" presStyleIdx="3" presStyleCnt="7">
        <dgm:presLayoutVars>
          <dgm:chMax val="1"/>
          <dgm:bulletEnabled val="1"/>
        </dgm:presLayoutVars>
      </dgm:prSet>
      <dgm:spPr/>
    </dgm:pt>
    <dgm:pt modelId="{5A2CD114-6DA4-483B-A26D-CD367926F7D7}" type="pres">
      <dgm:prSet presAssocID="{8E186337-784D-4722-9C54-9F4E8240FDBD}" presName="sp" presStyleCnt="0"/>
      <dgm:spPr/>
    </dgm:pt>
    <dgm:pt modelId="{AD4B5123-41FD-4C98-BFA7-0CAF41432ABE}" type="pres">
      <dgm:prSet presAssocID="{A04370A3-9B26-4244-8763-41FE71195099}" presName="linNode" presStyleCnt="0"/>
      <dgm:spPr/>
    </dgm:pt>
    <dgm:pt modelId="{4C94161D-404D-4565-834C-821A7FF7B8A2}" type="pres">
      <dgm:prSet presAssocID="{A04370A3-9B26-4244-8763-41FE71195099}" presName="parentText" presStyleLbl="node1" presStyleIdx="4" presStyleCnt="7">
        <dgm:presLayoutVars>
          <dgm:chMax val="1"/>
          <dgm:bulletEnabled val="1"/>
        </dgm:presLayoutVars>
      </dgm:prSet>
      <dgm:spPr/>
    </dgm:pt>
    <dgm:pt modelId="{92554F24-747D-4425-AC91-A9675247660A}" type="pres">
      <dgm:prSet presAssocID="{994F2E27-CFDF-45B1-B42C-718AE115DEAC}" presName="sp" presStyleCnt="0"/>
      <dgm:spPr/>
    </dgm:pt>
    <dgm:pt modelId="{9ABBC531-6895-4280-9E94-882FF831B3D8}" type="pres">
      <dgm:prSet presAssocID="{5EFFEB53-53AB-4A62-B32E-DE62F0159E31}" presName="linNode" presStyleCnt="0"/>
      <dgm:spPr/>
    </dgm:pt>
    <dgm:pt modelId="{7972798D-85FE-4A37-832E-AE7A64B72848}" type="pres">
      <dgm:prSet presAssocID="{5EFFEB53-53AB-4A62-B32E-DE62F0159E31}" presName="parentText" presStyleLbl="node1" presStyleIdx="5" presStyleCnt="7">
        <dgm:presLayoutVars>
          <dgm:chMax val="1"/>
          <dgm:bulletEnabled val="1"/>
        </dgm:presLayoutVars>
      </dgm:prSet>
      <dgm:spPr/>
    </dgm:pt>
    <dgm:pt modelId="{23F17E42-D926-49B4-B532-FEF2CCE00309}" type="pres">
      <dgm:prSet presAssocID="{20CAD5A2-558C-446B-BE89-2B3315EC5D71}" presName="sp" presStyleCnt="0"/>
      <dgm:spPr/>
    </dgm:pt>
    <dgm:pt modelId="{C35FFFFD-0BC6-43C1-AC16-D5717E2305F3}" type="pres">
      <dgm:prSet presAssocID="{C87EB077-F109-499A-9FF0-67E835C71CAD}" presName="linNode" presStyleCnt="0"/>
      <dgm:spPr/>
    </dgm:pt>
    <dgm:pt modelId="{1176CA24-0541-45EF-838E-475907CFD0E9}" type="pres">
      <dgm:prSet presAssocID="{C87EB077-F109-499A-9FF0-67E835C71CAD}" presName="parentText" presStyleLbl="node1" presStyleIdx="6" presStyleCnt="7">
        <dgm:presLayoutVars>
          <dgm:chMax val="1"/>
          <dgm:bulletEnabled val="1"/>
        </dgm:presLayoutVars>
      </dgm:prSet>
      <dgm:spPr/>
    </dgm:pt>
  </dgm:ptLst>
  <dgm:cxnLst>
    <dgm:cxn modelId="{DFD8B855-ADC0-412F-BACD-754F81B2882B}" type="presOf" srcId="{C0018199-E1AF-4A60-AEB2-1F8A8DCF222E}" destId="{50A5DCB3-D402-4CE0-B789-3133ECEE9119}" srcOrd="0" destOrd="0" presId="urn:microsoft.com/office/officeart/2005/8/layout/vList5"/>
    <dgm:cxn modelId="{9B933674-7340-46CC-85AC-7B13ECD6A42D}" type="presOf" srcId="{30AE1336-8C49-4F5E-9E41-E3776BB62078}" destId="{6AFF1E7E-31B3-482E-A0C4-EA03F7210B56}" srcOrd="0" destOrd="0" presId="urn:microsoft.com/office/officeart/2005/8/layout/vList5"/>
    <dgm:cxn modelId="{116D1A62-B4B0-4C84-A6C1-B4F6F898B079}" type="presOf" srcId="{A04370A3-9B26-4244-8763-41FE71195099}" destId="{4C94161D-404D-4565-834C-821A7FF7B8A2}" srcOrd="0" destOrd="0" presId="urn:microsoft.com/office/officeart/2005/8/layout/vList5"/>
    <dgm:cxn modelId="{D61912EB-CC19-4C6E-BD63-9DB1B236870E}" srcId="{219E77F5-B2E2-485A-BC86-863471B2B306}" destId="{C87EB077-F109-499A-9FF0-67E835C71CAD}" srcOrd="6" destOrd="0" parTransId="{3504E70B-3BD1-4229-86CA-5B578EBB4FF4}" sibTransId="{F4C244D8-B45F-4006-A52F-3AFC29D70015}"/>
    <dgm:cxn modelId="{1AC06FBD-587D-4DBC-90A0-6CB56514C5BF}" type="presOf" srcId="{219E77F5-B2E2-485A-BC86-863471B2B306}" destId="{F1FF1E62-41AF-4294-B11C-C68EE94ED0DB}" srcOrd="0" destOrd="0" presId="urn:microsoft.com/office/officeart/2005/8/layout/vList5"/>
    <dgm:cxn modelId="{C0AC4233-7232-4DBF-9BC7-6EFAFB26BE92}" srcId="{219E77F5-B2E2-485A-BC86-863471B2B306}" destId="{3F16C1DF-F510-404A-BDF3-1D5E840F1730}" srcOrd="0" destOrd="0" parTransId="{B69AB36B-3081-46E4-A79F-0F40D296D571}" sibTransId="{21C9B105-9FF0-4979-9755-E1640A492C97}"/>
    <dgm:cxn modelId="{50281E54-F663-45A5-B117-820E05676CE0}" srcId="{219E77F5-B2E2-485A-BC86-863471B2B306}" destId="{5EFFEB53-53AB-4A62-B32E-DE62F0159E31}" srcOrd="5" destOrd="0" parTransId="{E70F7177-37A0-4136-9EC9-28CC981C2908}" sibTransId="{20CAD5A2-558C-446B-BE89-2B3315EC5D71}"/>
    <dgm:cxn modelId="{7F716662-3BA1-4FE8-B08A-FA093864EE5C}" type="presOf" srcId="{5EFFEB53-53AB-4A62-B32E-DE62F0159E31}" destId="{7972798D-85FE-4A37-832E-AE7A64B72848}" srcOrd="0" destOrd="0" presId="urn:microsoft.com/office/officeart/2005/8/layout/vList5"/>
    <dgm:cxn modelId="{128B0ABE-7A67-4AAE-B40B-2F226194CEA1}" type="presOf" srcId="{C87EB077-F109-499A-9FF0-67E835C71CAD}" destId="{1176CA24-0541-45EF-838E-475907CFD0E9}" srcOrd="0" destOrd="0" presId="urn:microsoft.com/office/officeart/2005/8/layout/vList5"/>
    <dgm:cxn modelId="{456CF87E-7D4B-421C-AE03-30FD7FA61F1D}" srcId="{219E77F5-B2E2-485A-BC86-863471B2B306}" destId="{A04370A3-9B26-4244-8763-41FE71195099}" srcOrd="4" destOrd="0" parTransId="{E3F7B23B-89C6-47A6-82E2-CE271FEEEB9A}" sibTransId="{994F2E27-CFDF-45B1-B42C-718AE115DEAC}"/>
    <dgm:cxn modelId="{F8E1DF5F-8D3A-41FB-B929-E9A3A734477B}" srcId="{219E77F5-B2E2-485A-BC86-863471B2B306}" destId="{C0018199-E1AF-4A60-AEB2-1F8A8DCF222E}" srcOrd="1" destOrd="0" parTransId="{36DBA3EB-DED1-4D31-9E6E-14C2E730ABF8}" sibTransId="{B48DBF15-1900-4A0D-A848-30AD94ED0D94}"/>
    <dgm:cxn modelId="{78C469C9-F81F-4D84-A985-CD2FCA4B24DF}" srcId="{219E77F5-B2E2-485A-BC86-863471B2B306}" destId="{30AE1336-8C49-4F5E-9E41-E3776BB62078}" srcOrd="3" destOrd="0" parTransId="{8FE1D5F5-A0A0-4714-8647-05BB8236482D}" sibTransId="{8E186337-784D-4722-9C54-9F4E8240FDBD}"/>
    <dgm:cxn modelId="{A8644278-D757-4DA0-B65B-BF4A289B386F}" type="presOf" srcId="{7EFA19DC-1064-4FEC-8647-FB8940D8638A}" destId="{4713883D-72C3-421A-B5DD-A77354A0DAF4}" srcOrd="0" destOrd="0" presId="urn:microsoft.com/office/officeart/2005/8/layout/vList5"/>
    <dgm:cxn modelId="{C7C75C1B-FA3F-4006-9380-DAB9A1B276BE}" type="presOf" srcId="{3F16C1DF-F510-404A-BDF3-1D5E840F1730}" destId="{E25C99B6-93FE-41BA-95E3-95334E15FABD}" srcOrd="0" destOrd="0" presId="urn:microsoft.com/office/officeart/2005/8/layout/vList5"/>
    <dgm:cxn modelId="{EF52F32B-8FFE-4F05-8DE4-A3EB73EF59A7}" srcId="{219E77F5-B2E2-485A-BC86-863471B2B306}" destId="{7EFA19DC-1064-4FEC-8647-FB8940D8638A}" srcOrd="2" destOrd="0" parTransId="{8B3C2388-5059-4EE8-8DCC-4F35BA429513}" sibTransId="{F788FDDC-9641-4017-9E4E-B06738DF6FF3}"/>
    <dgm:cxn modelId="{382D5445-8BC3-4F6C-8819-55829AA31339}" type="presParOf" srcId="{F1FF1E62-41AF-4294-B11C-C68EE94ED0DB}" destId="{67325F2D-E6D5-4A9B-9C3A-544094A30CDD}" srcOrd="0" destOrd="0" presId="urn:microsoft.com/office/officeart/2005/8/layout/vList5"/>
    <dgm:cxn modelId="{1054A0BC-AE21-456B-A511-564C47EA4A0C}" type="presParOf" srcId="{67325F2D-E6D5-4A9B-9C3A-544094A30CDD}" destId="{E25C99B6-93FE-41BA-95E3-95334E15FABD}" srcOrd="0" destOrd="0" presId="urn:microsoft.com/office/officeart/2005/8/layout/vList5"/>
    <dgm:cxn modelId="{ED1069E5-D319-4A8C-BF67-48380184CFE4}" type="presParOf" srcId="{F1FF1E62-41AF-4294-B11C-C68EE94ED0DB}" destId="{B1177E38-D2E4-4429-9FAB-47F50D2B1BD2}" srcOrd="1" destOrd="0" presId="urn:microsoft.com/office/officeart/2005/8/layout/vList5"/>
    <dgm:cxn modelId="{978FD50B-7AD1-469A-B427-F7A86C52EE55}" type="presParOf" srcId="{F1FF1E62-41AF-4294-B11C-C68EE94ED0DB}" destId="{CC857A3D-1034-4ABB-911C-2FEB42D7C51C}" srcOrd="2" destOrd="0" presId="urn:microsoft.com/office/officeart/2005/8/layout/vList5"/>
    <dgm:cxn modelId="{B82848AA-EA63-417C-A49B-F485F14348D8}" type="presParOf" srcId="{CC857A3D-1034-4ABB-911C-2FEB42D7C51C}" destId="{50A5DCB3-D402-4CE0-B789-3133ECEE9119}" srcOrd="0" destOrd="0" presId="urn:microsoft.com/office/officeart/2005/8/layout/vList5"/>
    <dgm:cxn modelId="{8478E86D-D63D-429D-ABD6-49F224711D98}" type="presParOf" srcId="{F1FF1E62-41AF-4294-B11C-C68EE94ED0DB}" destId="{15259DD9-EA56-4EEF-8418-CBA0E1B1A951}" srcOrd="3" destOrd="0" presId="urn:microsoft.com/office/officeart/2005/8/layout/vList5"/>
    <dgm:cxn modelId="{C520BA69-436C-40E6-8470-648620E98649}" type="presParOf" srcId="{F1FF1E62-41AF-4294-B11C-C68EE94ED0DB}" destId="{164BCAB6-369E-4AC8-814F-F5121BA890DA}" srcOrd="4" destOrd="0" presId="urn:microsoft.com/office/officeart/2005/8/layout/vList5"/>
    <dgm:cxn modelId="{6BD30B93-8D44-4153-A9E6-87F28EA1B821}" type="presParOf" srcId="{164BCAB6-369E-4AC8-814F-F5121BA890DA}" destId="{4713883D-72C3-421A-B5DD-A77354A0DAF4}" srcOrd="0" destOrd="0" presId="urn:microsoft.com/office/officeart/2005/8/layout/vList5"/>
    <dgm:cxn modelId="{08F234C1-DD63-4656-96A9-D00AF15B99DC}" type="presParOf" srcId="{F1FF1E62-41AF-4294-B11C-C68EE94ED0DB}" destId="{60B9178C-07CC-4B00-8ABC-E5D3B23B8BBA}" srcOrd="5" destOrd="0" presId="urn:microsoft.com/office/officeart/2005/8/layout/vList5"/>
    <dgm:cxn modelId="{6A9AE892-3512-4BB2-AB1A-84F1CDB75E62}" type="presParOf" srcId="{F1FF1E62-41AF-4294-B11C-C68EE94ED0DB}" destId="{4668BBEC-BD70-4BD6-A837-601B273F34C3}" srcOrd="6" destOrd="0" presId="urn:microsoft.com/office/officeart/2005/8/layout/vList5"/>
    <dgm:cxn modelId="{298FA2B7-A0F2-4E46-BCFF-49AA8299DF53}" type="presParOf" srcId="{4668BBEC-BD70-4BD6-A837-601B273F34C3}" destId="{6AFF1E7E-31B3-482E-A0C4-EA03F7210B56}" srcOrd="0" destOrd="0" presId="urn:microsoft.com/office/officeart/2005/8/layout/vList5"/>
    <dgm:cxn modelId="{B4CBB388-F7B1-4C57-B061-FBFF47439475}" type="presParOf" srcId="{F1FF1E62-41AF-4294-B11C-C68EE94ED0DB}" destId="{5A2CD114-6DA4-483B-A26D-CD367926F7D7}" srcOrd="7" destOrd="0" presId="urn:microsoft.com/office/officeart/2005/8/layout/vList5"/>
    <dgm:cxn modelId="{31DC8E0F-06D3-41A8-ABCC-2EE3B7A3BD77}" type="presParOf" srcId="{F1FF1E62-41AF-4294-B11C-C68EE94ED0DB}" destId="{AD4B5123-41FD-4C98-BFA7-0CAF41432ABE}" srcOrd="8" destOrd="0" presId="urn:microsoft.com/office/officeart/2005/8/layout/vList5"/>
    <dgm:cxn modelId="{19970292-B1BF-4D36-AD26-A00A44A3A12C}" type="presParOf" srcId="{AD4B5123-41FD-4C98-BFA7-0CAF41432ABE}" destId="{4C94161D-404D-4565-834C-821A7FF7B8A2}" srcOrd="0" destOrd="0" presId="urn:microsoft.com/office/officeart/2005/8/layout/vList5"/>
    <dgm:cxn modelId="{9C215A83-5880-4101-AF6A-2DCF0B0102AC}" type="presParOf" srcId="{F1FF1E62-41AF-4294-B11C-C68EE94ED0DB}" destId="{92554F24-747D-4425-AC91-A9675247660A}" srcOrd="9" destOrd="0" presId="urn:microsoft.com/office/officeart/2005/8/layout/vList5"/>
    <dgm:cxn modelId="{7E823A7D-ED92-42C9-84C8-EC6816510CC4}" type="presParOf" srcId="{F1FF1E62-41AF-4294-B11C-C68EE94ED0DB}" destId="{9ABBC531-6895-4280-9E94-882FF831B3D8}" srcOrd="10" destOrd="0" presId="urn:microsoft.com/office/officeart/2005/8/layout/vList5"/>
    <dgm:cxn modelId="{D32FF3C6-257E-4788-9877-D34728BB3403}" type="presParOf" srcId="{9ABBC531-6895-4280-9E94-882FF831B3D8}" destId="{7972798D-85FE-4A37-832E-AE7A64B72848}" srcOrd="0" destOrd="0" presId="urn:microsoft.com/office/officeart/2005/8/layout/vList5"/>
    <dgm:cxn modelId="{D4E3F90E-4977-4744-B428-4AE150EF0921}" type="presParOf" srcId="{F1FF1E62-41AF-4294-B11C-C68EE94ED0DB}" destId="{23F17E42-D926-49B4-B532-FEF2CCE00309}" srcOrd="11" destOrd="0" presId="urn:microsoft.com/office/officeart/2005/8/layout/vList5"/>
    <dgm:cxn modelId="{466AAD1B-406B-4BBC-855B-1FFB23AA3D22}" type="presParOf" srcId="{F1FF1E62-41AF-4294-B11C-C68EE94ED0DB}" destId="{C35FFFFD-0BC6-43C1-AC16-D5717E2305F3}" srcOrd="12" destOrd="0" presId="urn:microsoft.com/office/officeart/2005/8/layout/vList5"/>
    <dgm:cxn modelId="{AD390E89-A7BA-45F7-AE66-8D8990B36D0A}" type="presParOf" srcId="{C35FFFFD-0BC6-43C1-AC16-D5717E2305F3}" destId="{1176CA24-0541-45EF-838E-475907CFD0E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ABE81A-9F6F-4E6F-B002-4126DAC465C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GB"/>
        </a:p>
      </dgm:t>
    </dgm:pt>
    <dgm:pt modelId="{8C46B620-313A-4B83-ABEA-CC3DD5115023}">
      <dgm:prSet/>
      <dgm:spPr/>
      <dgm:t>
        <a:bodyPr/>
        <a:lstStyle/>
        <a:p>
          <a:pPr rtl="0"/>
          <a:r>
            <a:rPr lang="en-US" b="0" i="0" u="sng" smtClean="0"/>
            <a:t>Hyperparameter Tuning Results</a:t>
          </a:r>
          <a:endParaRPr lang="en-GB"/>
        </a:p>
      </dgm:t>
    </dgm:pt>
    <dgm:pt modelId="{B0C9EA4C-18C5-425C-8FCA-608A4F45BB17}" type="parTrans" cxnId="{509AA81B-488B-46AA-BD60-F28A87E5A035}">
      <dgm:prSet/>
      <dgm:spPr/>
      <dgm:t>
        <a:bodyPr/>
        <a:lstStyle/>
        <a:p>
          <a:endParaRPr lang="en-GB"/>
        </a:p>
      </dgm:t>
    </dgm:pt>
    <dgm:pt modelId="{8462F2A3-906A-454A-97C1-9674A474387B}" type="sibTrans" cxnId="{509AA81B-488B-46AA-BD60-F28A87E5A035}">
      <dgm:prSet/>
      <dgm:spPr/>
      <dgm:t>
        <a:bodyPr/>
        <a:lstStyle/>
        <a:p>
          <a:endParaRPr lang="en-GB"/>
        </a:p>
      </dgm:t>
    </dgm:pt>
    <dgm:pt modelId="{927A1756-BAEF-49A6-B057-C0A24B058636}">
      <dgm:prSet/>
      <dgm:spPr/>
      <dgm:t>
        <a:bodyPr/>
        <a:lstStyle/>
        <a:p>
          <a:pPr rtl="0"/>
          <a:r>
            <a:rPr lang="en-US" b="0" i="0" smtClean="0"/>
            <a:t>Random Forest (RF): 0.8881</a:t>
          </a:r>
          <a:endParaRPr lang="en-GB"/>
        </a:p>
      </dgm:t>
    </dgm:pt>
    <dgm:pt modelId="{37363F44-07D3-4FBB-8E63-DD2D9756C1A7}" type="parTrans" cxnId="{48B12BD0-816C-4F92-8C77-8B67881FBF24}">
      <dgm:prSet/>
      <dgm:spPr/>
      <dgm:t>
        <a:bodyPr/>
        <a:lstStyle/>
        <a:p>
          <a:endParaRPr lang="en-GB"/>
        </a:p>
      </dgm:t>
    </dgm:pt>
    <dgm:pt modelId="{93963361-0D22-4505-8378-5C106337D9AA}" type="sibTrans" cxnId="{48B12BD0-816C-4F92-8C77-8B67881FBF24}">
      <dgm:prSet/>
      <dgm:spPr/>
      <dgm:t>
        <a:bodyPr/>
        <a:lstStyle/>
        <a:p>
          <a:endParaRPr lang="en-GB"/>
        </a:p>
      </dgm:t>
    </dgm:pt>
    <dgm:pt modelId="{5D50C405-26EC-4061-83E5-A0977DE8CC95}">
      <dgm:prSet/>
      <dgm:spPr/>
      <dgm:t>
        <a:bodyPr/>
        <a:lstStyle/>
        <a:p>
          <a:pPr rtl="0"/>
          <a:r>
            <a:rPr lang="en-US" b="0" i="0" smtClean="0"/>
            <a:t>XGBoost (XGBM): 0.8889</a:t>
          </a:r>
          <a:endParaRPr lang="en-GB"/>
        </a:p>
      </dgm:t>
    </dgm:pt>
    <dgm:pt modelId="{FC26CC7E-2E1E-4665-AD29-2F15CD90A2EB}" type="parTrans" cxnId="{A36CF025-5909-423C-8B53-B59A1B6F6AB7}">
      <dgm:prSet/>
      <dgm:spPr/>
      <dgm:t>
        <a:bodyPr/>
        <a:lstStyle/>
        <a:p>
          <a:endParaRPr lang="en-GB"/>
        </a:p>
      </dgm:t>
    </dgm:pt>
    <dgm:pt modelId="{6C7CFE88-DC3E-4369-AD47-2603BC861426}" type="sibTrans" cxnId="{A36CF025-5909-423C-8B53-B59A1B6F6AB7}">
      <dgm:prSet/>
      <dgm:spPr/>
      <dgm:t>
        <a:bodyPr/>
        <a:lstStyle/>
        <a:p>
          <a:endParaRPr lang="en-GB"/>
        </a:p>
      </dgm:t>
    </dgm:pt>
    <dgm:pt modelId="{2F2927C3-75F5-4AB5-BE3E-77354BB479E4}">
      <dgm:prSet/>
      <dgm:spPr/>
      <dgm:t>
        <a:bodyPr/>
        <a:lstStyle/>
        <a:p>
          <a:pPr rtl="0"/>
          <a:r>
            <a:rPr lang="en-US" b="0" i="0" smtClean="0"/>
            <a:t>XGBooster: 0.90</a:t>
          </a:r>
          <a:endParaRPr lang="en-GB"/>
        </a:p>
      </dgm:t>
    </dgm:pt>
    <dgm:pt modelId="{2E02584C-423E-4C7E-8714-6C2961F0AF0B}" type="parTrans" cxnId="{832B96D8-4AE1-4AD7-885B-7B833A7A72A2}">
      <dgm:prSet/>
      <dgm:spPr/>
      <dgm:t>
        <a:bodyPr/>
        <a:lstStyle/>
        <a:p>
          <a:endParaRPr lang="en-GB"/>
        </a:p>
      </dgm:t>
    </dgm:pt>
    <dgm:pt modelId="{18A072E8-1A06-490E-86DC-4C8F62DF41EA}" type="sibTrans" cxnId="{832B96D8-4AE1-4AD7-885B-7B833A7A72A2}">
      <dgm:prSet/>
      <dgm:spPr/>
      <dgm:t>
        <a:bodyPr/>
        <a:lstStyle/>
        <a:p>
          <a:endParaRPr lang="en-GB"/>
        </a:p>
      </dgm:t>
    </dgm:pt>
    <dgm:pt modelId="{1866E437-EB3E-4B90-92FD-8735D1EDFC86}" type="pres">
      <dgm:prSet presAssocID="{42ABE81A-9F6F-4E6F-B002-4126DAC465CD}" presName="Name0" presStyleCnt="0">
        <dgm:presLayoutVars>
          <dgm:dir/>
          <dgm:animLvl val="lvl"/>
          <dgm:resizeHandles val="exact"/>
        </dgm:presLayoutVars>
      </dgm:prSet>
      <dgm:spPr/>
    </dgm:pt>
    <dgm:pt modelId="{595E2ADE-E7EF-4FC2-B9AC-8D76A63EAE53}" type="pres">
      <dgm:prSet presAssocID="{8C46B620-313A-4B83-ABEA-CC3DD5115023}" presName="linNode" presStyleCnt="0"/>
      <dgm:spPr/>
    </dgm:pt>
    <dgm:pt modelId="{FA0CB531-BBDD-466F-87A8-2338A2A627DD}" type="pres">
      <dgm:prSet presAssocID="{8C46B620-313A-4B83-ABEA-CC3DD5115023}" presName="parentText" presStyleLbl="node1" presStyleIdx="0" presStyleCnt="4">
        <dgm:presLayoutVars>
          <dgm:chMax val="1"/>
          <dgm:bulletEnabled val="1"/>
        </dgm:presLayoutVars>
      </dgm:prSet>
      <dgm:spPr/>
    </dgm:pt>
    <dgm:pt modelId="{25DAAED6-C733-4E2F-A504-AD8C83CC9AE2}" type="pres">
      <dgm:prSet presAssocID="{8462F2A3-906A-454A-97C1-9674A474387B}" presName="sp" presStyleCnt="0"/>
      <dgm:spPr/>
    </dgm:pt>
    <dgm:pt modelId="{6B0725C0-7D16-4F7B-8CDC-67EF8A58D378}" type="pres">
      <dgm:prSet presAssocID="{927A1756-BAEF-49A6-B057-C0A24B058636}" presName="linNode" presStyleCnt="0"/>
      <dgm:spPr/>
    </dgm:pt>
    <dgm:pt modelId="{1DD9E572-48C6-48C4-ACC8-93CCEB96BAE4}" type="pres">
      <dgm:prSet presAssocID="{927A1756-BAEF-49A6-B057-C0A24B058636}" presName="parentText" presStyleLbl="node1" presStyleIdx="1" presStyleCnt="4">
        <dgm:presLayoutVars>
          <dgm:chMax val="1"/>
          <dgm:bulletEnabled val="1"/>
        </dgm:presLayoutVars>
      </dgm:prSet>
      <dgm:spPr/>
    </dgm:pt>
    <dgm:pt modelId="{71858DD8-9D47-4699-808D-8A90916E3118}" type="pres">
      <dgm:prSet presAssocID="{93963361-0D22-4505-8378-5C106337D9AA}" presName="sp" presStyleCnt="0"/>
      <dgm:spPr/>
    </dgm:pt>
    <dgm:pt modelId="{074EEBB2-3EB5-46D8-A511-81BBEB1D84EB}" type="pres">
      <dgm:prSet presAssocID="{5D50C405-26EC-4061-83E5-A0977DE8CC95}" presName="linNode" presStyleCnt="0"/>
      <dgm:spPr/>
    </dgm:pt>
    <dgm:pt modelId="{5B06CFCA-17A6-47D9-A79D-2AA75B2BD5E8}" type="pres">
      <dgm:prSet presAssocID="{5D50C405-26EC-4061-83E5-A0977DE8CC95}" presName="parentText" presStyleLbl="node1" presStyleIdx="2" presStyleCnt="4">
        <dgm:presLayoutVars>
          <dgm:chMax val="1"/>
          <dgm:bulletEnabled val="1"/>
        </dgm:presLayoutVars>
      </dgm:prSet>
      <dgm:spPr/>
    </dgm:pt>
    <dgm:pt modelId="{C8A6B606-5D85-4AAC-BB15-FE00D68DFF52}" type="pres">
      <dgm:prSet presAssocID="{6C7CFE88-DC3E-4369-AD47-2603BC861426}" presName="sp" presStyleCnt="0"/>
      <dgm:spPr/>
    </dgm:pt>
    <dgm:pt modelId="{DB3DA7C9-A6ED-4165-AEF5-085B367BA75A}" type="pres">
      <dgm:prSet presAssocID="{2F2927C3-75F5-4AB5-BE3E-77354BB479E4}" presName="linNode" presStyleCnt="0"/>
      <dgm:spPr/>
    </dgm:pt>
    <dgm:pt modelId="{9E5FC20C-F743-4C6A-90A9-43D0F0D741E2}" type="pres">
      <dgm:prSet presAssocID="{2F2927C3-75F5-4AB5-BE3E-77354BB479E4}" presName="parentText" presStyleLbl="node1" presStyleIdx="3" presStyleCnt="4">
        <dgm:presLayoutVars>
          <dgm:chMax val="1"/>
          <dgm:bulletEnabled val="1"/>
        </dgm:presLayoutVars>
      </dgm:prSet>
      <dgm:spPr/>
    </dgm:pt>
  </dgm:ptLst>
  <dgm:cxnLst>
    <dgm:cxn modelId="{48B12BD0-816C-4F92-8C77-8B67881FBF24}" srcId="{42ABE81A-9F6F-4E6F-B002-4126DAC465CD}" destId="{927A1756-BAEF-49A6-B057-C0A24B058636}" srcOrd="1" destOrd="0" parTransId="{37363F44-07D3-4FBB-8E63-DD2D9756C1A7}" sibTransId="{93963361-0D22-4505-8378-5C106337D9AA}"/>
    <dgm:cxn modelId="{832B96D8-4AE1-4AD7-885B-7B833A7A72A2}" srcId="{42ABE81A-9F6F-4E6F-B002-4126DAC465CD}" destId="{2F2927C3-75F5-4AB5-BE3E-77354BB479E4}" srcOrd="3" destOrd="0" parTransId="{2E02584C-423E-4C7E-8714-6C2961F0AF0B}" sibTransId="{18A072E8-1A06-490E-86DC-4C8F62DF41EA}"/>
    <dgm:cxn modelId="{1193C32A-3E24-48EB-A3FE-94B5BD0646A9}" type="presOf" srcId="{42ABE81A-9F6F-4E6F-B002-4126DAC465CD}" destId="{1866E437-EB3E-4B90-92FD-8735D1EDFC86}" srcOrd="0" destOrd="0" presId="urn:microsoft.com/office/officeart/2005/8/layout/vList5"/>
    <dgm:cxn modelId="{E7F69F44-9580-44D3-AC10-54C3DB6872CA}" type="presOf" srcId="{8C46B620-313A-4B83-ABEA-CC3DD5115023}" destId="{FA0CB531-BBDD-466F-87A8-2338A2A627DD}" srcOrd="0" destOrd="0" presId="urn:microsoft.com/office/officeart/2005/8/layout/vList5"/>
    <dgm:cxn modelId="{515E629B-886E-4AED-8CAB-1C0D90A5D08C}" type="presOf" srcId="{927A1756-BAEF-49A6-B057-C0A24B058636}" destId="{1DD9E572-48C6-48C4-ACC8-93CCEB96BAE4}" srcOrd="0" destOrd="0" presId="urn:microsoft.com/office/officeart/2005/8/layout/vList5"/>
    <dgm:cxn modelId="{A36CF025-5909-423C-8B53-B59A1B6F6AB7}" srcId="{42ABE81A-9F6F-4E6F-B002-4126DAC465CD}" destId="{5D50C405-26EC-4061-83E5-A0977DE8CC95}" srcOrd="2" destOrd="0" parTransId="{FC26CC7E-2E1E-4665-AD29-2F15CD90A2EB}" sibTransId="{6C7CFE88-DC3E-4369-AD47-2603BC861426}"/>
    <dgm:cxn modelId="{6F4C2FC5-9141-4739-AF48-878ADD94FE36}" type="presOf" srcId="{2F2927C3-75F5-4AB5-BE3E-77354BB479E4}" destId="{9E5FC20C-F743-4C6A-90A9-43D0F0D741E2}" srcOrd="0" destOrd="0" presId="urn:microsoft.com/office/officeart/2005/8/layout/vList5"/>
    <dgm:cxn modelId="{1B87FE2F-6438-4E70-ACB7-103EB1E2C2AE}" type="presOf" srcId="{5D50C405-26EC-4061-83E5-A0977DE8CC95}" destId="{5B06CFCA-17A6-47D9-A79D-2AA75B2BD5E8}" srcOrd="0" destOrd="0" presId="urn:microsoft.com/office/officeart/2005/8/layout/vList5"/>
    <dgm:cxn modelId="{509AA81B-488B-46AA-BD60-F28A87E5A035}" srcId="{42ABE81A-9F6F-4E6F-B002-4126DAC465CD}" destId="{8C46B620-313A-4B83-ABEA-CC3DD5115023}" srcOrd="0" destOrd="0" parTransId="{B0C9EA4C-18C5-425C-8FCA-608A4F45BB17}" sibTransId="{8462F2A3-906A-454A-97C1-9674A474387B}"/>
    <dgm:cxn modelId="{48024BB4-0438-4C9D-83AB-0546D5887D01}" type="presParOf" srcId="{1866E437-EB3E-4B90-92FD-8735D1EDFC86}" destId="{595E2ADE-E7EF-4FC2-B9AC-8D76A63EAE53}" srcOrd="0" destOrd="0" presId="urn:microsoft.com/office/officeart/2005/8/layout/vList5"/>
    <dgm:cxn modelId="{2E30D1CF-E04A-4624-A76A-C9A5B0C52E39}" type="presParOf" srcId="{595E2ADE-E7EF-4FC2-B9AC-8D76A63EAE53}" destId="{FA0CB531-BBDD-466F-87A8-2338A2A627DD}" srcOrd="0" destOrd="0" presId="urn:microsoft.com/office/officeart/2005/8/layout/vList5"/>
    <dgm:cxn modelId="{EE55B36D-CE53-4EFA-8785-576DB19B8E22}" type="presParOf" srcId="{1866E437-EB3E-4B90-92FD-8735D1EDFC86}" destId="{25DAAED6-C733-4E2F-A504-AD8C83CC9AE2}" srcOrd="1" destOrd="0" presId="urn:microsoft.com/office/officeart/2005/8/layout/vList5"/>
    <dgm:cxn modelId="{82DF2CF0-86BF-4E9E-9FB3-3C98D9D2DA0E}" type="presParOf" srcId="{1866E437-EB3E-4B90-92FD-8735D1EDFC86}" destId="{6B0725C0-7D16-4F7B-8CDC-67EF8A58D378}" srcOrd="2" destOrd="0" presId="urn:microsoft.com/office/officeart/2005/8/layout/vList5"/>
    <dgm:cxn modelId="{204DCC76-99F2-484A-B425-37A0EA5B77E1}" type="presParOf" srcId="{6B0725C0-7D16-4F7B-8CDC-67EF8A58D378}" destId="{1DD9E572-48C6-48C4-ACC8-93CCEB96BAE4}" srcOrd="0" destOrd="0" presId="urn:microsoft.com/office/officeart/2005/8/layout/vList5"/>
    <dgm:cxn modelId="{852F6E3F-F642-46C2-9CA3-DEC26B5DF24D}" type="presParOf" srcId="{1866E437-EB3E-4B90-92FD-8735D1EDFC86}" destId="{71858DD8-9D47-4699-808D-8A90916E3118}" srcOrd="3" destOrd="0" presId="urn:microsoft.com/office/officeart/2005/8/layout/vList5"/>
    <dgm:cxn modelId="{3BEF6374-6D3D-4469-BA7B-43F3C49F85A4}" type="presParOf" srcId="{1866E437-EB3E-4B90-92FD-8735D1EDFC86}" destId="{074EEBB2-3EB5-46D8-A511-81BBEB1D84EB}" srcOrd="4" destOrd="0" presId="urn:microsoft.com/office/officeart/2005/8/layout/vList5"/>
    <dgm:cxn modelId="{132B1F72-C89C-44A9-AE2B-81B00203B9B4}" type="presParOf" srcId="{074EEBB2-3EB5-46D8-A511-81BBEB1D84EB}" destId="{5B06CFCA-17A6-47D9-A79D-2AA75B2BD5E8}" srcOrd="0" destOrd="0" presId="urn:microsoft.com/office/officeart/2005/8/layout/vList5"/>
    <dgm:cxn modelId="{5D8424BA-C727-4B46-9F06-EFE72D1A2DCD}" type="presParOf" srcId="{1866E437-EB3E-4B90-92FD-8735D1EDFC86}" destId="{C8A6B606-5D85-4AAC-BB15-FE00D68DFF52}" srcOrd="5" destOrd="0" presId="urn:microsoft.com/office/officeart/2005/8/layout/vList5"/>
    <dgm:cxn modelId="{0FD911D6-BCD6-475E-9C0E-9DC07201B06B}" type="presParOf" srcId="{1866E437-EB3E-4B90-92FD-8735D1EDFC86}" destId="{DB3DA7C9-A6ED-4165-AEF5-085B367BA75A}" srcOrd="6" destOrd="0" presId="urn:microsoft.com/office/officeart/2005/8/layout/vList5"/>
    <dgm:cxn modelId="{229438A9-7762-4E4D-ABCE-28A7D59D4B14}" type="presParOf" srcId="{DB3DA7C9-A6ED-4165-AEF5-085B367BA75A}" destId="{9E5FC20C-F743-4C6A-90A9-43D0F0D741E2}"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780D2-7362-48F2-8B07-B32825913826}">
      <dsp:nvSpPr>
        <dsp:cNvPr id="0" name=""/>
        <dsp:cNvSpPr/>
      </dsp:nvSpPr>
      <dsp:spPr>
        <a:xfrm>
          <a:off x="-729346" y="0"/>
          <a:ext cx="3982357" cy="398235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DF4BD-8D7E-4C58-9C72-C764299EA5E2}">
      <dsp:nvSpPr>
        <dsp:cNvPr id="0" name=""/>
        <dsp:cNvSpPr/>
      </dsp:nvSpPr>
      <dsp:spPr>
        <a:xfrm>
          <a:off x="1033272" y="0"/>
          <a:ext cx="5954288" cy="398235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en-GB" sz="2200" b="0" i="0" kern="1200" dirty="0" smtClean="0"/>
            <a:t>Healthcare faces a significant challenge with diabetes. Traditional methods for early detection are not flawless. In my independent research, I utilized advanced computational techniques such as Random Forest, LightGBM, and XGBoost etc.—powerful algorithms, not physical tools—to enhance diabetes prediction. It's not just about sophisticated technology; it's about improving healthcare intelligence. The goal is to identify diabetes early, ensuring individuals receive timely and accurate care</a:t>
          </a:r>
          <a:endParaRPr lang="en-GB" sz="2200" kern="1200" dirty="0"/>
        </a:p>
      </dsp:txBody>
      <dsp:txXfrm>
        <a:off x="1033272" y="0"/>
        <a:ext cx="5954288" cy="3982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BD872-C2AC-4D60-98BB-435995B9DA41}">
      <dsp:nvSpPr>
        <dsp:cNvPr id="0" name=""/>
        <dsp:cNvSpPr/>
      </dsp:nvSpPr>
      <dsp:spPr>
        <a:xfrm>
          <a:off x="0" y="0"/>
          <a:ext cx="3416300" cy="34163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833BAA-152C-460E-B759-3B199D90F329}">
      <dsp:nvSpPr>
        <dsp:cNvPr id="0" name=""/>
        <dsp:cNvSpPr/>
      </dsp:nvSpPr>
      <dsp:spPr>
        <a:xfrm>
          <a:off x="1708150" y="0"/>
          <a:ext cx="7117508" cy="341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GB" sz="2500" b="0" i="0" kern="1200" dirty="0" smtClean="0"/>
            <a:t>Traditional ways of predicting diabetes have some problems because they depend on manual assessments. This means they might not be very good at finding people who are at risk of diabetes early on. Our goal is to overcome these issues by using smarter computer tools to make predictions. This way, we can identify those at risk more accurately and quickly, improving how we take care of them</a:t>
          </a:r>
          <a:endParaRPr lang="en-GB" sz="2500" kern="1200" dirty="0"/>
        </a:p>
      </dsp:txBody>
      <dsp:txXfrm>
        <a:off x="1708150" y="0"/>
        <a:ext cx="7117508" cy="3416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7C7D5-527A-4C0A-AE75-D7A6F024873A}">
      <dsp:nvSpPr>
        <dsp:cNvPr id="0" name=""/>
        <dsp:cNvSpPr/>
      </dsp:nvSpPr>
      <dsp:spPr>
        <a:xfrm>
          <a:off x="0" y="0"/>
          <a:ext cx="3416300" cy="34163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8225C-FC52-473A-9CB0-D1E69A233798}">
      <dsp:nvSpPr>
        <dsp:cNvPr id="0" name=""/>
        <dsp:cNvSpPr/>
      </dsp:nvSpPr>
      <dsp:spPr>
        <a:xfrm>
          <a:off x="1708150" y="0"/>
          <a:ext cx="7117508" cy="341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just" defTabSz="1022350" rtl="0">
            <a:lnSpc>
              <a:spcPct val="90000"/>
            </a:lnSpc>
            <a:spcBef>
              <a:spcPct val="0"/>
            </a:spcBef>
            <a:spcAft>
              <a:spcPct val="35000"/>
            </a:spcAft>
          </a:pPr>
          <a:r>
            <a:rPr lang="en-GB" sz="2300" b="0" i="0" kern="1200" dirty="0" smtClean="0"/>
            <a:t>Our research proposes implementing advanced artificial intelligence techniques such as Random Forest, LightGBM, XGBoost, CART, KNN, logistic regression, and SVM for diabetes prediction. This comprehensive approach to smart automation aims to enhance prediction accuracy, enabling timely interventions and personalized care for individuals at risk. The integration of diverse machine learning algorithms aligns with our overarching goal of making healthcare more efficient and proactive</a:t>
          </a:r>
          <a:endParaRPr lang="en-GB" sz="2300" kern="1200" dirty="0"/>
        </a:p>
      </dsp:txBody>
      <dsp:txXfrm>
        <a:off x="1708150" y="0"/>
        <a:ext cx="7117508" cy="3416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5E0D9-7EBE-417C-B851-9E49D045603D}">
      <dsp:nvSpPr>
        <dsp:cNvPr id="0" name=""/>
        <dsp:cNvSpPr/>
      </dsp:nvSpPr>
      <dsp:spPr>
        <a:xfrm>
          <a:off x="0" y="0"/>
          <a:ext cx="3416300" cy="34163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647EF-5091-44C6-B130-E8F8F934BE96}">
      <dsp:nvSpPr>
        <dsp:cNvPr id="0" name=""/>
        <dsp:cNvSpPr/>
      </dsp:nvSpPr>
      <dsp:spPr>
        <a:xfrm>
          <a:off x="1708150" y="0"/>
          <a:ext cx="7117508" cy="341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just" defTabSz="1155700" rtl="0">
            <a:lnSpc>
              <a:spcPct val="90000"/>
            </a:lnSpc>
            <a:spcBef>
              <a:spcPct val="0"/>
            </a:spcBef>
            <a:spcAft>
              <a:spcPct val="35000"/>
            </a:spcAft>
          </a:pPr>
          <a:r>
            <a:rPr lang="en-GB" sz="2600" b="0" i="0" kern="1200" dirty="0" smtClean="0"/>
            <a:t>This research aims to leverage artificial intelligence, including Random Forest, LightGBM, XGBoost, KNN, Logistic Regression, and SVM, to create an automated and accurate diabetes prediction system. The goal is to advance healthcare by improving prediction models and enhancing overall efficiency, fostering a proactive and personalized approach to diabetes management.</a:t>
          </a:r>
          <a:endParaRPr lang="en-GB" sz="2600" kern="1200" dirty="0"/>
        </a:p>
      </dsp:txBody>
      <dsp:txXfrm>
        <a:off x="1708150" y="0"/>
        <a:ext cx="7117508" cy="3416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431ED-54AB-4F88-B78E-93FAF71404D3}">
      <dsp:nvSpPr>
        <dsp:cNvPr id="0" name=""/>
        <dsp:cNvSpPr/>
      </dsp:nvSpPr>
      <dsp:spPr>
        <a:xfrm>
          <a:off x="0" y="0"/>
          <a:ext cx="3416300" cy="34163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40FE3-9670-45C7-86C9-C5EFFA3345EA}">
      <dsp:nvSpPr>
        <dsp:cNvPr id="0" name=""/>
        <dsp:cNvSpPr/>
      </dsp:nvSpPr>
      <dsp:spPr>
        <a:xfrm>
          <a:off x="1708150" y="0"/>
          <a:ext cx="7117508" cy="341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GB" sz="2000" b="0" i="0" kern="1200" smtClean="0"/>
            <a:t>Develop advanced AI models incorporating Random Forest, LightGBM, XGBoost, KNN, Logistic Regression, and SVM for diabetes prediction.</a:t>
          </a:r>
          <a:endParaRPr lang="en-GB" sz="2000" kern="1200"/>
        </a:p>
      </dsp:txBody>
      <dsp:txXfrm>
        <a:off x="1708150" y="0"/>
        <a:ext cx="7117508" cy="1024892"/>
      </dsp:txXfrm>
    </dsp:sp>
    <dsp:sp modelId="{BA656FD6-1CA9-45A5-9815-89A9F2062C30}">
      <dsp:nvSpPr>
        <dsp:cNvPr id="0" name=""/>
        <dsp:cNvSpPr/>
      </dsp:nvSpPr>
      <dsp:spPr>
        <a:xfrm>
          <a:off x="597853" y="1024892"/>
          <a:ext cx="2220592" cy="222059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86A8A-640B-4292-A316-F822B356C63B}">
      <dsp:nvSpPr>
        <dsp:cNvPr id="0" name=""/>
        <dsp:cNvSpPr/>
      </dsp:nvSpPr>
      <dsp:spPr>
        <a:xfrm>
          <a:off x="1708150" y="1024892"/>
          <a:ext cx="7117508" cy="222059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GB" sz="2000" b="0" i="0" kern="1200" smtClean="0"/>
            <a:t>Evaluate and compare the performance of these models to ensure accuracy and reliability.</a:t>
          </a:r>
          <a:endParaRPr lang="en-GB" sz="2000" kern="1200"/>
        </a:p>
      </dsp:txBody>
      <dsp:txXfrm>
        <a:off x="1708150" y="1024892"/>
        <a:ext cx="7117508" cy="1024888"/>
      </dsp:txXfrm>
    </dsp:sp>
    <dsp:sp modelId="{7078BB63-4D3F-4FFE-997D-8EB73FD5B90B}">
      <dsp:nvSpPr>
        <dsp:cNvPr id="0" name=""/>
        <dsp:cNvSpPr/>
      </dsp:nvSpPr>
      <dsp:spPr>
        <a:xfrm>
          <a:off x="1195705" y="2049781"/>
          <a:ext cx="1024888" cy="102488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54F84-B65B-4973-8478-EB5F20AAD77A}">
      <dsp:nvSpPr>
        <dsp:cNvPr id="0" name=""/>
        <dsp:cNvSpPr/>
      </dsp:nvSpPr>
      <dsp:spPr>
        <a:xfrm>
          <a:off x="1708150" y="2049781"/>
          <a:ext cx="7117508" cy="102488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GB" sz="2000" b="0" i="0" kern="1200" smtClean="0"/>
            <a:t>Optimize model precision by fine-tuning hyper-parameters.</a:t>
          </a:r>
          <a:endParaRPr lang="en-GB" sz="2000" kern="1200"/>
        </a:p>
      </dsp:txBody>
      <dsp:txXfrm>
        <a:off x="1708150" y="2049781"/>
        <a:ext cx="7117508" cy="1024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C6DEA-4FCD-42AA-9E90-1EA465F71487}">
      <dsp:nvSpPr>
        <dsp:cNvPr id="0" name=""/>
        <dsp:cNvSpPr/>
      </dsp:nvSpPr>
      <dsp:spPr>
        <a:xfrm>
          <a:off x="0" y="0"/>
          <a:ext cx="3416300" cy="34163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DBCC6-B032-492D-A267-DF0FBBD1DD5A}">
      <dsp:nvSpPr>
        <dsp:cNvPr id="0" name=""/>
        <dsp:cNvSpPr/>
      </dsp:nvSpPr>
      <dsp:spPr>
        <a:xfrm>
          <a:off x="1708150" y="0"/>
          <a:ext cx="7117508" cy="341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GB" sz="1500" b="1" i="0" u="sng" kern="1200" dirty="0" smtClean="0"/>
            <a:t>Early Identification: </a:t>
          </a:r>
          <a:r>
            <a:rPr lang="en-GB" sz="1500" b="0" i="0" kern="1200" dirty="0" smtClean="0"/>
            <a:t>Enables early detection of individuals at risk of diabetes using advanced AI, facilitating timely interventions.</a:t>
          </a:r>
          <a:endParaRPr lang="en-GB" sz="1500" kern="1200" dirty="0"/>
        </a:p>
      </dsp:txBody>
      <dsp:txXfrm>
        <a:off x="1708150" y="0"/>
        <a:ext cx="7117508" cy="546608"/>
      </dsp:txXfrm>
    </dsp:sp>
    <dsp:sp modelId="{376F8448-7F3E-4C1F-9400-266D6B49361E}">
      <dsp:nvSpPr>
        <dsp:cNvPr id="0" name=""/>
        <dsp:cNvSpPr/>
      </dsp:nvSpPr>
      <dsp:spPr>
        <a:xfrm>
          <a:off x="358711" y="546608"/>
          <a:ext cx="2698877" cy="269887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05E4C-03EB-42A0-BAF4-342522C9187D}">
      <dsp:nvSpPr>
        <dsp:cNvPr id="0" name=""/>
        <dsp:cNvSpPr/>
      </dsp:nvSpPr>
      <dsp:spPr>
        <a:xfrm>
          <a:off x="1708150" y="546608"/>
          <a:ext cx="7117508" cy="269887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GB" sz="1500" b="1" i="0" u="sng" kern="1200" dirty="0" smtClean="0"/>
            <a:t>Resource Optimization</a:t>
          </a:r>
          <a:r>
            <a:rPr lang="en-GB" sz="1500" b="0" i="0" kern="1200" dirty="0" smtClean="0"/>
            <a:t>: Streamlines healthcare resources by targeted interventions, reducing the burden on healthcare systems.</a:t>
          </a:r>
          <a:endParaRPr lang="en-GB" sz="1500" kern="1200" dirty="0"/>
        </a:p>
      </dsp:txBody>
      <dsp:txXfrm>
        <a:off x="1708150" y="546608"/>
        <a:ext cx="7117508" cy="546608"/>
      </dsp:txXfrm>
    </dsp:sp>
    <dsp:sp modelId="{6BFA7F68-3098-4996-88D3-22423D1E7B1A}">
      <dsp:nvSpPr>
        <dsp:cNvPr id="0" name=""/>
        <dsp:cNvSpPr/>
      </dsp:nvSpPr>
      <dsp:spPr>
        <a:xfrm>
          <a:off x="717422" y="1093216"/>
          <a:ext cx="1981454" cy="198145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38756-344E-4F4E-8C02-401B0177BB14}">
      <dsp:nvSpPr>
        <dsp:cNvPr id="0" name=""/>
        <dsp:cNvSpPr/>
      </dsp:nvSpPr>
      <dsp:spPr>
        <a:xfrm>
          <a:off x="1708150" y="1093216"/>
          <a:ext cx="7117508" cy="198145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GB" sz="1500" b="1" i="0" u="sng" kern="1200" dirty="0" smtClean="0"/>
            <a:t>Improved Accuracy</a:t>
          </a:r>
          <a:r>
            <a:rPr lang="en-GB" sz="1500" b="0" i="0" kern="1200" dirty="0" smtClean="0"/>
            <a:t>: Enhances predictive accuracy through automation, addressing the limitations of manual assessment methods.</a:t>
          </a:r>
          <a:endParaRPr lang="en-GB" sz="1500" kern="1200" dirty="0"/>
        </a:p>
      </dsp:txBody>
      <dsp:txXfrm>
        <a:off x="1708150" y="1093216"/>
        <a:ext cx="7117508" cy="546608"/>
      </dsp:txXfrm>
    </dsp:sp>
    <dsp:sp modelId="{BE9E38D8-BC87-4E59-868B-B365361EE797}">
      <dsp:nvSpPr>
        <dsp:cNvPr id="0" name=""/>
        <dsp:cNvSpPr/>
      </dsp:nvSpPr>
      <dsp:spPr>
        <a:xfrm>
          <a:off x="1076134" y="1639824"/>
          <a:ext cx="1264031" cy="126403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F7A60C-F5EC-4947-A779-909470BDDDD3}">
      <dsp:nvSpPr>
        <dsp:cNvPr id="0" name=""/>
        <dsp:cNvSpPr/>
      </dsp:nvSpPr>
      <dsp:spPr>
        <a:xfrm>
          <a:off x="1708150" y="1639824"/>
          <a:ext cx="7117508" cy="126403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GB" sz="1500" b="1" i="0" u="sng" kern="1200" dirty="0" smtClean="0"/>
            <a:t>Transformative Healthcare</a:t>
          </a:r>
          <a:r>
            <a:rPr lang="en-GB" sz="1500" b="0" i="0" kern="1200" dirty="0" smtClean="0"/>
            <a:t>: Contributes to a shift from reactive to proactive healthcare, enabling tailored interventions and improved patient outcomes.</a:t>
          </a:r>
          <a:endParaRPr lang="en-GB" sz="1500" kern="1200" dirty="0"/>
        </a:p>
      </dsp:txBody>
      <dsp:txXfrm>
        <a:off x="1708150" y="1639824"/>
        <a:ext cx="7117508" cy="546608"/>
      </dsp:txXfrm>
    </dsp:sp>
    <dsp:sp modelId="{C3538DEC-F721-4E6A-A7B4-597E39BA9698}">
      <dsp:nvSpPr>
        <dsp:cNvPr id="0" name=""/>
        <dsp:cNvSpPr/>
      </dsp:nvSpPr>
      <dsp:spPr>
        <a:xfrm>
          <a:off x="1434846" y="2186432"/>
          <a:ext cx="546608" cy="54660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CADBE-5C00-4B82-9B8F-C5911CC35A33}">
      <dsp:nvSpPr>
        <dsp:cNvPr id="0" name=""/>
        <dsp:cNvSpPr/>
      </dsp:nvSpPr>
      <dsp:spPr>
        <a:xfrm>
          <a:off x="1708150" y="2186432"/>
          <a:ext cx="7117508" cy="54660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GB" sz="1500" b="1" i="0" u="sng" kern="1200" dirty="0" smtClean="0"/>
            <a:t>Advancement in Predictive Healthcare</a:t>
          </a:r>
          <a:r>
            <a:rPr lang="en-GB" sz="1500" b="0" i="0" kern="1200" dirty="0" smtClean="0"/>
            <a:t>: Sets new standards for predictive healthcare by deploying sophisticated AI techniques for diabetes prediction.</a:t>
          </a:r>
          <a:endParaRPr lang="en-GB" sz="1500" kern="1200" dirty="0"/>
        </a:p>
      </dsp:txBody>
      <dsp:txXfrm>
        <a:off x="1708150" y="2186432"/>
        <a:ext cx="7117508" cy="5466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F30C8-C310-409A-80D5-4FB913CB55BE}">
      <dsp:nvSpPr>
        <dsp:cNvPr id="0" name=""/>
        <dsp:cNvSpPr/>
      </dsp:nvSpPr>
      <dsp:spPr>
        <a:xfrm>
          <a:off x="0" y="0"/>
          <a:ext cx="3416300" cy="34163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DC1CF-55D1-46F7-9C3E-D62BBF21FB16}">
      <dsp:nvSpPr>
        <dsp:cNvPr id="0" name=""/>
        <dsp:cNvSpPr/>
      </dsp:nvSpPr>
      <dsp:spPr>
        <a:xfrm>
          <a:off x="1708150" y="0"/>
          <a:ext cx="7117508" cy="341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GB" sz="2000" b="0" i="0" kern="1200" dirty="0" smtClean="0"/>
            <a:t>1. Utilizes </a:t>
          </a:r>
          <a:r>
            <a:rPr lang="en-GB" sz="2000" b="0" i="0" kern="1200" dirty="0" smtClean="0"/>
            <a:t>a strategic combination of machine learning algorithms (KNN, Logistic Regression, SVM), exploratory data analysis (EDA), and statistical analysis for comprehensive predictive model evaluation. Machine learning algorithms applied include Random Forest, LightGBM, and XGBoost. </a:t>
          </a:r>
          <a:endParaRPr lang="en-GB" sz="2000" b="0" i="0" kern="1200" dirty="0" smtClean="0"/>
        </a:p>
        <a:p>
          <a:pPr lvl="0" algn="just" defTabSz="889000" rtl="0">
            <a:lnSpc>
              <a:spcPct val="90000"/>
            </a:lnSpc>
            <a:spcBef>
              <a:spcPct val="0"/>
            </a:spcBef>
            <a:spcAft>
              <a:spcPct val="35000"/>
            </a:spcAft>
          </a:pPr>
          <a:r>
            <a:rPr lang="en-GB" sz="2000" b="0" i="0" kern="1200" dirty="0" smtClean="0"/>
            <a:t>2. Exploratory </a:t>
          </a:r>
          <a:r>
            <a:rPr lang="en-GB" sz="2000" b="0" i="0" kern="1200" dirty="0" smtClean="0"/>
            <a:t>Data Analysis reveals dataset patterns, and statistical analysis provides quantitative insights. </a:t>
          </a:r>
          <a:endParaRPr lang="en-GB" sz="2000" b="0" i="0" kern="1200" dirty="0" smtClean="0"/>
        </a:p>
        <a:p>
          <a:pPr lvl="0" algn="just" defTabSz="889000" rtl="0">
            <a:lnSpc>
              <a:spcPct val="90000"/>
            </a:lnSpc>
            <a:spcBef>
              <a:spcPct val="0"/>
            </a:spcBef>
            <a:spcAft>
              <a:spcPct val="35000"/>
            </a:spcAft>
          </a:pPr>
          <a:r>
            <a:rPr lang="en-GB" sz="2000" b="0" i="0" kern="1200" dirty="0" smtClean="0"/>
            <a:t>3. Hyper-parameter </a:t>
          </a:r>
          <a:r>
            <a:rPr lang="en-GB" sz="2000" b="0" i="0" kern="1200" dirty="0" smtClean="0"/>
            <a:t>tuning and feature engineering optimize model performance. Python programming and scikit-learn library employed for model development, ensuring a robust framework.</a:t>
          </a:r>
          <a:endParaRPr lang="en-GB" sz="2000" kern="1200" dirty="0"/>
        </a:p>
      </dsp:txBody>
      <dsp:txXfrm>
        <a:off x="1708150" y="0"/>
        <a:ext cx="7117508" cy="3416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C99B6-93FE-41BA-95E3-95334E15FABD}">
      <dsp:nvSpPr>
        <dsp:cNvPr id="0" name=""/>
        <dsp:cNvSpPr/>
      </dsp:nvSpPr>
      <dsp:spPr>
        <a:xfrm>
          <a:off x="1544050" y="291"/>
          <a:ext cx="1737056" cy="46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dirty="0" smtClean="0"/>
            <a:t>Model Accuracies:-</a:t>
          </a:r>
          <a:endParaRPr lang="en-GB" sz="1300" kern="1200" dirty="0"/>
        </a:p>
      </dsp:txBody>
      <dsp:txXfrm>
        <a:off x="1566891" y="23132"/>
        <a:ext cx="1691374" cy="422224"/>
      </dsp:txXfrm>
    </dsp:sp>
    <dsp:sp modelId="{50A5DCB3-D402-4CE0-B789-3133ECEE9119}">
      <dsp:nvSpPr>
        <dsp:cNvPr id="0" name=""/>
        <dsp:cNvSpPr/>
      </dsp:nvSpPr>
      <dsp:spPr>
        <a:xfrm>
          <a:off x="1544050" y="491593"/>
          <a:ext cx="1737056" cy="46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0" i="0" kern="1200" smtClean="0"/>
            <a:t>Logistic Regression: 0.8486</a:t>
          </a:r>
          <a:endParaRPr lang="en-GB" sz="1300" kern="1200"/>
        </a:p>
      </dsp:txBody>
      <dsp:txXfrm>
        <a:off x="1566891" y="514434"/>
        <a:ext cx="1691374" cy="422224"/>
      </dsp:txXfrm>
    </dsp:sp>
    <dsp:sp modelId="{4713883D-72C3-421A-B5DD-A77354A0DAF4}">
      <dsp:nvSpPr>
        <dsp:cNvPr id="0" name=""/>
        <dsp:cNvSpPr/>
      </dsp:nvSpPr>
      <dsp:spPr>
        <a:xfrm>
          <a:off x="1544050" y="982895"/>
          <a:ext cx="1737056" cy="46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0" i="0" kern="1200" smtClean="0"/>
            <a:t>K-Nearest Neighbors (KNN): 0.8407</a:t>
          </a:r>
          <a:endParaRPr lang="en-GB" sz="1300" kern="1200"/>
        </a:p>
      </dsp:txBody>
      <dsp:txXfrm>
        <a:off x="1566891" y="1005736"/>
        <a:ext cx="1691374" cy="422224"/>
      </dsp:txXfrm>
    </dsp:sp>
    <dsp:sp modelId="{6AFF1E7E-31B3-482E-A0C4-EA03F7210B56}">
      <dsp:nvSpPr>
        <dsp:cNvPr id="0" name=""/>
        <dsp:cNvSpPr/>
      </dsp:nvSpPr>
      <dsp:spPr>
        <a:xfrm>
          <a:off x="1544050" y="1474197"/>
          <a:ext cx="1737056" cy="46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0" i="0" kern="1200" dirty="0" smtClean="0"/>
            <a:t>Decision Tree Classifier: 0.8578</a:t>
          </a:r>
          <a:endParaRPr lang="en-GB" sz="1300" kern="1200" dirty="0"/>
        </a:p>
      </dsp:txBody>
      <dsp:txXfrm>
        <a:off x="1566891" y="1497038"/>
        <a:ext cx="1691374" cy="422224"/>
      </dsp:txXfrm>
    </dsp:sp>
    <dsp:sp modelId="{4C94161D-404D-4565-834C-821A7FF7B8A2}">
      <dsp:nvSpPr>
        <dsp:cNvPr id="0" name=""/>
        <dsp:cNvSpPr/>
      </dsp:nvSpPr>
      <dsp:spPr>
        <a:xfrm>
          <a:off x="1544050" y="1965499"/>
          <a:ext cx="1737056" cy="46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0" i="0" kern="1200" smtClean="0"/>
            <a:t>Random Forest (RF): 0.8815</a:t>
          </a:r>
          <a:endParaRPr lang="en-GB" sz="1300" kern="1200"/>
        </a:p>
      </dsp:txBody>
      <dsp:txXfrm>
        <a:off x="1566891" y="1988340"/>
        <a:ext cx="1691374" cy="422224"/>
      </dsp:txXfrm>
    </dsp:sp>
    <dsp:sp modelId="{7972798D-85FE-4A37-832E-AE7A64B72848}">
      <dsp:nvSpPr>
        <dsp:cNvPr id="0" name=""/>
        <dsp:cNvSpPr/>
      </dsp:nvSpPr>
      <dsp:spPr>
        <a:xfrm>
          <a:off x="1544050" y="2456800"/>
          <a:ext cx="1737056" cy="46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0" i="0" kern="1200" smtClean="0"/>
            <a:t>Support Vector Machine (SVM): 0.8539</a:t>
          </a:r>
          <a:endParaRPr lang="en-GB" sz="1300" kern="1200"/>
        </a:p>
      </dsp:txBody>
      <dsp:txXfrm>
        <a:off x="1566891" y="2479641"/>
        <a:ext cx="1691374" cy="422224"/>
      </dsp:txXfrm>
    </dsp:sp>
    <dsp:sp modelId="{1176CA24-0541-45EF-838E-475907CFD0E9}">
      <dsp:nvSpPr>
        <dsp:cNvPr id="0" name=""/>
        <dsp:cNvSpPr/>
      </dsp:nvSpPr>
      <dsp:spPr>
        <a:xfrm>
          <a:off x="1544050" y="2948102"/>
          <a:ext cx="1737056" cy="46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b="0" i="0" kern="1200" smtClean="0"/>
            <a:t>XGBoost (XGB): 0.8907</a:t>
          </a:r>
          <a:endParaRPr lang="en-GB" sz="1300" kern="1200"/>
        </a:p>
      </dsp:txBody>
      <dsp:txXfrm>
        <a:off x="1566891" y="2970943"/>
        <a:ext cx="1691374" cy="4222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CB531-BBDD-466F-87A8-2338A2A627DD}">
      <dsp:nvSpPr>
        <dsp:cNvPr id="0" name=""/>
        <dsp:cNvSpPr/>
      </dsp:nvSpPr>
      <dsp:spPr>
        <a:xfrm>
          <a:off x="1544050" y="1709"/>
          <a:ext cx="1737057" cy="8223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0" i="0" u="sng" kern="1200" smtClean="0"/>
            <a:t>Hyperparameter Tuning Results</a:t>
          </a:r>
          <a:endParaRPr lang="en-GB" sz="1600" kern="1200"/>
        </a:p>
      </dsp:txBody>
      <dsp:txXfrm>
        <a:off x="1584195" y="41854"/>
        <a:ext cx="1656767" cy="742090"/>
      </dsp:txXfrm>
    </dsp:sp>
    <dsp:sp modelId="{1DD9E572-48C6-48C4-ACC8-93CCEB96BAE4}">
      <dsp:nvSpPr>
        <dsp:cNvPr id="0" name=""/>
        <dsp:cNvSpPr/>
      </dsp:nvSpPr>
      <dsp:spPr>
        <a:xfrm>
          <a:off x="1544050" y="865209"/>
          <a:ext cx="1737057" cy="8223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0" i="0" kern="1200" smtClean="0"/>
            <a:t>Random Forest (RF): 0.8881</a:t>
          </a:r>
          <a:endParaRPr lang="en-GB" sz="1600" kern="1200"/>
        </a:p>
      </dsp:txBody>
      <dsp:txXfrm>
        <a:off x="1584195" y="905354"/>
        <a:ext cx="1656767" cy="742090"/>
      </dsp:txXfrm>
    </dsp:sp>
    <dsp:sp modelId="{5B06CFCA-17A6-47D9-A79D-2AA75B2BD5E8}">
      <dsp:nvSpPr>
        <dsp:cNvPr id="0" name=""/>
        <dsp:cNvSpPr/>
      </dsp:nvSpPr>
      <dsp:spPr>
        <a:xfrm>
          <a:off x="1544050" y="1728709"/>
          <a:ext cx="1737057" cy="8223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0" i="0" kern="1200" smtClean="0"/>
            <a:t>XGBoost (XGBM): 0.8889</a:t>
          </a:r>
          <a:endParaRPr lang="en-GB" sz="1600" kern="1200"/>
        </a:p>
      </dsp:txBody>
      <dsp:txXfrm>
        <a:off x="1584195" y="1768854"/>
        <a:ext cx="1656767" cy="742090"/>
      </dsp:txXfrm>
    </dsp:sp>
    <dsp:sp modelId="{9E5FC20C-F743-4C6A-90A9-43D0F0D741E2}">
      <dsp:nvSpPr>
        <dsp:cNvPr id="0" name=""/>
        <dsp:cNvSpPr/>
      </dsp:nvSpPr>
      <dsp:spPr>
        <a:xfrm>
          <a:off x="1544050" y="2592209"/>
          <a:ext cx="1737057" cy="8223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0" i="0" kern="1200" smtClean="0"/>
            <a:t>XGBooster: 0.90</a:t>
          </a:r>
          <a:endParaRPr lang="en-GB" sz="1600" kern="1200"/>
        </a:p>
      </dsp:txBody>
      <dsp:txXfrm>
        <a:off x="1584195" y="2632354"/>
        <a:ext cx="1656767" cy="74209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6C054-9F26-4C18-A3A7-CA46E82D243D}" type="datetimeFigureOut">
              <a:rPr lang="en-GB" smtClean="0"/>
              <a:t>19/12/2023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71A58-9D13-4125-9909-42A09C5AB317}" type="slidenum">
              <a:rPr lang="en-GB" smtClean="0"/>
              <a:t>‹#›</a:t>
            </a:fld>
            <a:endParaRPr lang="en-GB"/>
          </a:p>
        </p:txBody>
      </p:sp>
    </p:spTree>
    <p:extLst>
      <p:ext uri="{BB962C8B-B14F-4D97-AF65-F5344CB8AC3E}">
        <p14:creationId xmlns:p14="http://schemas.microsoft.com/office/powerpoint/2010/main" val="275555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6D71A58-9D13-4125-9909-42A09C5AB317}" type="slidenum">
              <a:rPr lang="en-GB" smtClean="0"/>
              <a:t>1</a:t>
            </a:fld>
            <a:endParaRPr lang="en-GB"/>
          </a:p>
        </p:txBody>
      </p:sp>
    </p:spTree>
    <p:extLst>
      <p:ext uri="{BB962C8B-B14F-4D97-AF65-F5344CB8AC3E}">
        <p14:creationId xmlns:p14="http://schemas.microsoft.com/office/powerpoint/2010/main" val="100733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D71A58-9D13-4125-9909-42A09C5AB317}" type="slidenum">
              <a:rPr lang="en-GB" smtClean="0"/>
              <a:t>3</a:t>
            </a:fld>
            <a:endParaRPr lang="en-GB"/>
          </a:p>
        </p:txBody>
      </p:sp>
    </p:spTree>
    <p:extLst>
      <p:ext uri="{BB962C8B-B14F-4D97-AF65-F5344CB8AC3E}">
        <p14:creationId xmlns:p14="http://schemas.microsoft.com/office/powerpoint/2010/main" val="3479193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D71A58-9D13-4125-9909-42A09C5AB317}" type="slidenum">
              <a:rPr lang="en-GB" smtClean="0"/>
              <a:t>18</a:t>
            </a:fld>
            <a:endParaRPr lang="en-GB"/>
          </a:p>
        </p:txBody>
      </p:sp>
    </p:spTree>
    <p:extLst>
      <p:ext uri="{BB962C8B-B14F-4D97-AF65-F5344CB8AC3E}">
        <p14:creationId xmlns:p14="http://schemas.microsoft.com/office/powerpoint/2010/main" val="1524014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6F0529E-2A93-4387-9C13-155571D0CA8B}" type="datetime1">
              <a:rPr lang="en-GB" smtClean="0"/>
              <a:t>19/12/2023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GB" smtClean="0"/>
              <a:t>Software Construction And Development </a:t>
            </a:r>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28190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C9797-2C6F-4251-B76C-B3FA844E0A1D}"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152553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A8E2E8-33AD-493D-A53A-798C84B00A31}"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13829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A73BA-9AF6-49EF-9291-5062D4CA0454}"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3138732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E888C2-EEE7-4D08-B42E-4179E8E5CC0B}"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4225944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596F0D-A38A-46A7-A1D3-4D6C5B12CC8B}" type="datetime1">
              <a:rPr lang="en-GB" smtClean="0"/>
              <a:t>19/12/2023</a:t>
            </a:fld>
            <a:endParaRPr lang="en-GB"/>
          </a:p>
        </p:txBody>
      </p:sp>
      <p:sp>
        <p:nvSpPr>
          <p:cNvPr id="8" name="Footer Placeholder 7"/>
          <p:cNvSpPr>
            <a:spLocks noGrp="1"/>
          </p:cNvSpPr>
          <p:nvPr>
            <p:ph type="ftr" sz="quarter" idx="11"/>
          </p:nvPr>
        </p:nvSpPr>
        <p:spPr/>
        <p:txBody>
          <a:bodyPr/>
          <a:lstStyle/>
          <a:p>
            <a:r>
              <a:rPr lang="en-GB" smtClean="0"/>
              <a:t>Software Construction And Development </a:t>
            </a:r>
            <a:endParaRPr lang="en-GB"/>
          </a:p>
        </p:txBody>
      </p:sp>
      <p:sp>
        <p:nvSpPr>
          <p:cNvPr id="9" name="Slide Number Placeholder 8"/>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446101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D5DB62-DA90-4A52-BB74-71132C133F9B}" type="datetime1">
              <a:rPr lang="en-GB" smtClean="0"/>
              <a:t>19/12/2023</a:t>
            </a:fld>
            <a:endParaRPr lang="en-GB"/>
          </a:p>
        </p:txBody>
      </p:sp>
      <p:sp>
        <p:nvSpPr>
          <p:cNvPr id="8" name="Footer Placeholder 7"/>
          <p:cNvSpPr>
            <a:spLocks noGrp="1"/>
          </p:cNvSpPr>
          <p:nvPr>
            <p:ph type="ftr" sz="quarter" idx="11"/>
          </p:nvPr>
        </p:nvSpPr>
        <p:spPr>
          <a:xfrm>
            <a:off x="561111" y="6391838"/>
            <a:ext cx="3644282" cy="304801"/>
          </a:xfrm>
        </p:spPr>
        <p:txBody>
          <a:bodyPr/>
          <a:lstStyle/>
          <a:p>
            <a:r>
              <a:rPr lang="en-GB" smtClean="0"/>
              <a:t>Software Construction And Development </a:t>
            </a:r>
            <a:endParaRPr lang="en-GB"/>
          </a:p>
        </p:txBody>
      </p:sp>
      <p:sp>
        <p:nvSpPr>
          <p:cNvPr id="9" name="Slide Number Placeholder 8"/>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1546015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A81AFF-6317-4287-AB11-2E270E635D37}"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2826174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CF38EC-B08B-4DC1-99E2-D043D19A90B2}"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161434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89708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A79E1-9B56-4C89-A69A-6B8CB87912F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340176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C4E3BA-8C54-42D7-A116-9BFF3A6E517C}"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236632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B3C711-8C11-44E9-8617-B51D18CF9B28}" type="datetime1">
              <a:rPr lang="en-GB" smtClean="0"/>
              <a:t>19/12/2023</a:t>
            </a:fld>
            <a:endParaRPr lang="en-GB"/>
          </a:p>
        </p:txBody>
      </p:sp>
      <p:sp>
        <p:nvSpPr>
          <p:cNvPr id="8" name="Footer Placeholder 7"/>
          <p:cNvSpPr>
            <a:spLocks noGrp="1"/>
          </p:cNvSpPr>
          <p:nvPr>
            <p:ph type="ftr" sz="quarter" idx="11"/>
          </p:nvPr>
        </p:nvSpPr>
        <p:spPr/>
        <p:txBody>
          <a:bodyPr/>
          <a:lstStyle/>
          <a:p>
            <a:r>
              <a:rPr lang="en-GB" smtClean="0"/>
              <a:t>Software Construction And Development </a:t>
            </a:r>
            <a:endParaRPr lang="en-GB"/>
          </a:p>
        </p:txBody>
      </p:sp>
      <p:sp>
        <p:nvSpPr>
          <p:cNvPr id="9" name="Slide Number Placeholder 8"/>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336611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2E3BEA-3272-4F4B-93BA-7415DA293154}" type="datetime1">
              <a:rPr lang="en-GB" smtClean="0"/>
              <a:t>19/12/2023</a:t>
            </a:fld>
            <a:endParaRPr lang="en-GB"/>
          </a:p>
        </p:txBody>
      </p:sp>
      <p:sp>
        <p:nvSpPr>
          <p:cNvPr id="4" name="Footer Placeholder 3"/>
          <p:cNvSpPr>
            <a:spLocks noGrp="1"/>
          </p:cNvSpPr>
          <p:nvPr>
            <p:ph type="ftr" sz="quarter" idx="11"/>
          </p:nvPr>
        </p:nvSpPr>
        <p:spPr/>
        <p:txBody>
          <a:bodyPr/>
          <a:lstStyle/>
          <a:p>
            <a:r>
              <a:rPr lang="en-GB" smtClean="0"/>
              <a:t>Software Construction And Development </a:t>
            </a:r>
            <a:endParaRPr lang="en-GB"/>
          </a:p>
        </p:txBody>
      </p:sp>
      <p:sp>
        <p:nvSpPr>
          <p:cNvPr id="5" name="Slide Number Placeholder 4"/>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381635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68595-3C55-4BE0-A8AD-E2090A4E8E77}" type="datetime1">
              <a:rPr lang="en-GB" smtClean="0"/>
              <a:t>19/12/2023</a:t>
            </a:fld>
            <a:endParaRPr lang="en-GB"/>
          </a:p>
        </p:txBody>
      </p:sp>
      <p:sp>
        <p:nvSpPr>
          <p:cNvPr id="3" name="Footer Placeholder 2"/>
          <p:cNvSpPr>
            <a:spLocks noGrp="1"/>
          </p:cNvSpPr>
          <p:nvPr>
            <p:ph type="ftr" sz="quarter" idx="11"/>
          </p:nvPr>
        </p:nvSpPr>
        <p:spPr/>
        <p:txBody>
          <a:bodyPr/>
          <a:lstStyle/>
          <a:p>
            <a:r>
              <a:rPr lang="en-GB" smtClean="0"/>
              <a:t>Software Construction And Development </a:t>
            </a:r>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387736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A6BBFD-865C-4C50-ADA9-4E566A6D7FC2}"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16052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02270-162D-4236-B4D3-2B061B4E484A}"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113AAB-75E0-4F74-AD30-DBE23E0FACB5}" type="slidenum">
              <a:rPr lang="en-GB" smtClean="0"/>
              <a:t>‹#›</a:t>
            </a:fld>
            <a:endParaRPr lang="en-GB"/>
          </a:p>
        </p:txBody>
      </p:sp>
    </p:spTree>
    <p:extLst>
      <p:ext uri="{BB962C8B-B14F-4D97-AF65-F5344CB8AC3E}">
        <p14:creationId xmlns:p14="http://schemas.microsoft.com/office/powerpoint/2010/main" val="181189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FAC2025-A7FB-4818-AFF2-10EA108B0F81}" type="datetime1">
              <a:rPr lang="en-GB" smtClean="0"/>
              <a:t>19/12/2023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GB" smtClean="0"/>
              <a:t>Software Construction And Development </a:t>
            </a:r>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6113AAB-75E0-4F74-AD30-DBE23E0FACB5}" type="slidenum">
              <a:rPr lang="en-GB" smtClean="0"/>
              <a:t>‹#›</a:t>
            </a:fld>
            <a:endParaRPr lang="en-GB"/>
          </a:p>
        </p:txBody>
      </p:sp>
    </p:spTree>
    <p:extLst>
      <p:ext uri="{BB962C8B-B14F-4D97-AF65-F5344CB8AC3E}">
        <p14:creationId xmlns:p14="http://schemas.microsoft.com/office/powerpoint/2010/main" val="5203545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Automated Diabetes </a:t>
            </a:r>
            <a:r>
              <a:rPr lang="en-US" dirty="0" smtClean="0">
                <a:solidFill>
                  <a:schemeClr val="tx1"/>
                </a:solidFill>
              </a:rPr>
              <a:t>Prediction</a:t>
            </a:r>
            <a:endParaRPr lang="en-GB" dirty="0">
              <a:solidFill>
                <a:schemeClr val="tx1"/>
              </a:solidFill>
            </a:endParaRPr>
          </a:p>
        </p:txBody>
      </p:sp>
      <p:sp>
        <p:nvSpPr>
          <p:cNvPr id="3" name="Subtitle 2"/>
          <p:cNvSpPr>
            <a:spLocks noGrp="1"/>
          </p:cNvSpPr>
          <p:nvPr>
            <p:ph type="subTitle" idx="1"/>
          </p:nvPr>
        </p:nvSpPr>
        <p:spPr/>
        <p:txBody>
          <a:bodyPr/>
          <a:lstStyle/>
          <a:p>
            <a:r>
              <a:rPr lang="en-US" cap="none" dirty="0" smtClean="0"/>
              <a:t>By : Muhammad Shayan Umar (12817) </a:t>
            </a:r>
            <a:endParaRPr lang="en-GB" cap="none" dirty="0"/>
          </a:p>
        </p:txBody>
      </p:sp>
    </p:spTree>
    <p:extLst>
      <p:ext uri="{BB962C8B-B14F-4D97-AF65-F5344CB8AC3E}">
        <p14:creationId xmlns:p14="http://schemas.microsoft.com/office/powerpoint/2010/main" val="2760440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p:txBody>
          <a:bodyPr>
            <a:normAutofit/>
          </a:bodyPr>
          <a:lstStyle/>
          <a:p>
            <a:r>
              <a:rPr lang="en-US" u="sng" dirty="0"/>
              <a:t>Predictive Models in Diabetes </a:t>
            </a:r>
            <a:r>
              <a:rPr lang="en-US" u="sng" dirty="0" smtClean="0"/>
              <a:t>Prediction</a:t>
            </a:r>
          </a:p>
          <a:p>
            <a:pPr>
              <a:buFont typeface="+mj-lt"/>
              <a:buAutoNum type="arabicPeriod"/>
            </a:pPr>
            <a:r>
              <a:rPr lang="en-US" dirty="0"/>
              <a:t>Random Forest have demonstrated significant success. Studies, such as (Smith et al., 2018</a:t>
            </a:r>
            <a:r>
              <a:rPr lang="en-US" dirty="0" smtClean="0"/>
              <a:t>)</a:t>
            </a:r>
          </a:p>
          <a:p>
            <a:pPr>
              <a:buFont typeface="+mj-lt"/>
              <a:buAutoNum type="arabicPeriod"/>
            </a:pPr>
            <a:r>
              <a:rPr lang="en-US" dirty="0"/>
              <a:t>showcase the effectiveness of Random Forest in handling complex relationships within diabetes datasets. Additionally, the robustness and scalability of </a:t>
            </a:r>
            <a:r>
              <a:rPr lang="en-US" dirty="0" err="1"/>
              <a:t>XGBoost</a:t>
            </a:r>
            <a:r>
              <a:rPr lang="en-US" dirty="0"/>
              <a:t> (Chen &amp; </a:t>
            </a:r>
            <a:r>
              <a:rPr lang="en-US" dirty="0" err="1"/>
              <a:t>Guestrin</a:t>
            </a:r>
            <a:r>
              <a:rPr lang="en-US" dirty="0"/>
              <a:t>, 2016) </a:t>
            </a:r>
            <a:endParaRPr lang="en-US" dirty="0" smtClean="0"/>
          </a:p>
          <a:p>
            <a:pPr>
              <a:buFont typeface="+mj-lt"/>
              <a:buAutoNum type="arabicPeriod"/>
            </a:pPr>
            <a:r>
              <a:rPr lang="en-US" dirty="0"/>
              <a:t>efficiency of </a:t>
            </a:r>
            <a:r>
              <a:rPr lang="en-US" dirty="0" err="1"/>
              <a:t>LightGBM</a:t>
            </a:r>
            <a:r>
              <a:rPr lang="en-US" dirty="0"/>
              <a:t> (</a:t>
            </a:r>
            <a:r>
              <a:rPr lang="en-US" dirty="0" err="1"/>
              <a:t>Ke</a:t>
            </a:r>
            <a:r>
              <a:rPr lang="en-US" dirty="0"/>
              <a:t> et al., 2017</a:t>
            </a:r>
            <a:r>
              <a:rPr lang="en-US" dirty="0" smtClean="0"/>
              <a:t>)</a:t>
            </a:r>
          </a:p>
        </p:txBody>
      </p:sp>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10</a:t>
            </a:fld>
            <a:endParaRPr lang="en-GB"/>
          </a:p>
        </p:txBody>
      </p:sp>
    </p:spTree>
    <p:extLst>
      <p:ext uri="{BB962C8B-B14F-4D97-AF65-F5344CB8AC3E}">
        <p14:creationId xmlns:p14="http://schemas.microsoft.com/office/powerpoint/2010/main" val="3840576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Cont</a:t>
            </a:r>
            <a:r>
              <a:rPr lang="en-US" dirty="0" smtClean="0">
                <a:solidFill>
                  <a:schemeClr val="tx1"/>
                </a:solidFill>
              </a:rPr>
              <a:t>…</a:t>
            </a:r>
            <a:endParaRPr lang="en-GB" dirty="0">
              <a:solidFill>
                <a:schemeClr val="tx1"/>
              </a:solidFill>
            </a:endParaRPr>
          </a:p>
        </p:txBody>
      </p:sp>
      <p:sp>
        <p:nvSpPr>
          <p:cNvPr id="3" name="Content Placeholder 2"/>
          <p:cNvSpPr>
            <a:spLocks noGrp="1"/>
          </p:cNvSpPr>
          <p:nvPr>
            <p:ph idx="1"/>
          </p:nvPr>
        </p:nvSpPr>
        <p:spPr/>
        <p:txBody>
          <a:bodyPr/>
          <a:lstStyle/>
          <a:p>
            <a:r>
              <a:rPr lang="en-US" u="sng" dirty="0"/>
              <a:t>Feature Selection Strategies</a:t>
            </a:r>
          </a:p>
          <a:p>
            <a:pPr>
              <a:buFont typeface="+mj-lt"/>
              <a:buAutoNum type="arabicPeriod"/>
            </a:pPr>
            <a:r>
              <a:rPr lang="en-US" dirty="0"/>
              <a:t>Effective feature selection is crucial for enhancing the accuracy of predictive models. Techniques such as Recursive Feature Elimination (RFE) (</a:t>
            </a:r>
            <a:r>
              <a:rPr lang="en-US" dirty="0" err="1"/>
              <a:t>Guyon</a:t>
            </a:r>
            <a:r>
              <a:rPr lang="en-US" dirty="0"/>
              <a:t> et al., 2002) </a:t>
            </a:r>
            <a:endParaRPr lang="en-US" dirty="0" smtClean="0"/>
          </a:p>
          <a:p>
            <a:pPr>
              <a:buFont typeface="+mj-lt"/>
              <a:buAutoNum type="arabicPeriod"/>
            </a:pPr>
            <a:r>
              <a:rPr lang="en-US" dirty="0" smtClean="0"/>
              <a:t>information </a:t>
            </a:r>
            <a:r>
              <a:rPr lang="en-US" dirty="0"/>
              <a:t>gain (Dash &amp; Liu, 1997) </a:t>
            </a:r>
            <a:endParaRPr lang="en-US" dirty="0" smtClean="0"/>
          </a:p>
          <a:p>
            <a:r>
              <a:rPr lang="en-US" u="sng" dirty="0"/>
              <a:t>Factors Influencing Model </a:t>
            </a:r>
            <a:r>
              <a:rPr lang="en-US" u="sng" dirty="0" smtClean="0"/>
              <a:t>Performance</a:t>
            </a:r>
          </a:p>
          <a:p>
            <a:pPr>
              <a:buFont typeface="+mj-lt"/>
              <a:buAutoNum type="arabicPeriod"/>
            </a:pPr>
            <a:r>
              <a:rPr lang="en-US" dirty="0"/>
              <a:t>Several factors impact the performance of machine learning models in diabetes prediction. Patient demographics, lifestyle factors, and comorbidities have been identified as crucial contributors (Wang et al., 2019)</a:t>
            </a:r>
            <a:endParaRPr lang="en-GB" dirty="0"/>
          </a:p>
        </p:txBody>
      </p:sp>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11</a:t>
            </a:fld>
            <a:endParaRPr lang="en-GB"/>
          </a:p>
        </p:txBody>
      </p:sp>
    </p:spTree>
    <p:extLst>
      <p:ext uri="{BB962C8B-B14F-4D97-AF65-F5344CB8AC3E}">
        <p14:creationId xmlns:p14="http://schemas.microsoft.com/office/powerpoint/2010/main" val="1922714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Research Findings</a:t>
            </a:r>
            <a:endParaRPr lang="en-GB"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43251431"/>
              </p:ext>
            </p:extLst>
          </p:nvPr>
        </p:nvGraphicFramePr>
        <p:xfrm>
          <a:off x="1154954" y="2603500"/>
          <a:ext cx="4825158" cy="3416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sz="half" idx="2"/>
            <p:extLst>
              <p:ext uri="{D42A27DB-BD31-4B8C-83A1-F6EECF244321}">
                <p14:modId xmlns:p14="http://schemas.microsoft.com/office/powerpoint/2010/main" val="3172912916"/>
              </p:ext>
            </p:extLst>
          </p:nvPr>
        </p:nvGraphicFramePr>
        <p:xfrm>
          <a:off x="6208712" y="2603500"/>
          <a:ext cx="4825159" cy="34163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Date Placeholder 4"/>
          <p:cNvSpPr>
            <a:spLocks noGrp="1"/>
          </p:cNvSpPr>
          <p:nvPr>
            <p:ph type="dt" sz="half" idx="10"/>
          </p:nvPr>
        </p:nvSpPr>
        <p:spPr/>
        <p:txBody>
          <a:bodyPr/>
          <a:lstStyle/>
          <a:p>
            <a:fld id="{A0C4E3BA-8C54-42D7-A116-9BFF3A6E517C}"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12</a:t>
            </a:fld>
            <a:endParaRPr lang="en-GB"/>
          </a:p>
        </p:txBody>
      </p:sp>
    </p:spTree>
    <p:extLst>
      <p:ext uri="{BB962C8B-B14F-4D97-AF65-F5344CB8AC3E}">
        <p14:creationId xmlns:p14="http://schemas.microsoft.com/office/powerpoint/2010/main" val="2663436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Screen-Shot</a:t>
            </a:r>
            <a:endParaRPr lang="en-GB" dirty="0">
              <a:solidFill>
                <a:schemeClr val="tx1"/>
              </a:solidFill>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5700" y="3101527"/>
            <a:ext cx="4824413" cy="2420246"/>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8713" y="3099566"/>
            <a:ext cx="4824412" cy="2424167"/>
          </a:xfrm>
        </p:spPr>
      </p:pic>
      <p:sp>
        <p:nvSpPr>
          <p:cNvPr id="5" name="Date Placeholder 4"/>
          <p:cNvSpPr>
            <a:spLocks noGrp="1"/>
          </p:cNvSpPr>
          <p:nvPr>
            <p:ph type="dt" sz="half" idx="10"/>
          </p:nvPr>
        </p:nvSpPr>
        <p:spPr/>
        <p:txBody>
          <a:bodyPr/>
          <a:lstStyle/>
          <a:p>
            <a:fld id="{A0C4E3BA-8C54-42D7-A116-9BFF3A6E517C}"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13</a:t>
            </a:fld>
            <a:endParaRPr lang="en-GB"/>
          </a:p>
        </p:txBody>
      </p:sp>
    </p:spTree>
    <p:extLst>
      <p:ext uri="{BB962C8B-B14F-4D97-AF65-F5344CB8AC3E}">
        <p14:creationId xmlns:p14="http://schemas.microsoft.com/office/powerpoint/2010/main" val="1023892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Cont</a:t>
            </a:r>
            <a:r>
              <a:rPr lang="en-US" dirty="0" smtClean="0">
                <a:solidFill>
                  <a:schemeClr val="tx1"/>
                </a:solidFill>
              </a:rPr>
              <a:t>…</a:t>
            </a:r>
            <a:endParaRPr lang="en-GB" dirty="0">
              <a:solidFill>
                <a:schemeClr val="tx1"/>
              </a:solidFill>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286" y="2362200"/>
            <a:ext cx="5816827" cy="4029637"/>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18660" y="2922120"/>
            <a:ext cx="4429743" cy="2909796"/>
          </a:xfrm>
        </p:spPr>
      </p:pic>
      <p:sp>
        <p:nvSpPr>
          <p:cNvPr id="5" name="Date Placeholder 4"/>
          <p:cNvSpPr>
            <a:spLocks noGrp="1"/>
          </p:cNvSpPr>
          <p:nvPr>
            <p:ph type="dt" sz="half" idx="10"/>
          </p:nvPr>
        </p:nvSpPr>
        <p:spPr/>
        <p:txBody>
          <a:bodyPr/>
          <a:lstStyle/>
          <a:p>
            <a:fld id="{A0C4E3BA-8C54-42D7-A116-9BFF3A6E517C}"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14</a:t>
            </a:fld>
            <a:endParaRPr lang="en-GB"/>
          </a:p>
        </p:txBody>
      </p:sp>
    </p:spTree>
    <p:extLst>
      <p:ext uri="{BB962C8B-B14F-4D97-AF65-F5344CB8AC3E}">
        <p14:creationId xmlns:p14="http://schemas.microsoft.com/office/powerpoint/2010/main" val="14629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a:t>
            </a:r>
            <a:endParaRPr lang="en-GB" dirty="0">
              <a:solidFill>
                <a:schemeClr val="tx1"/>
              </a:solidFill>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3657" y="2168255"/>
            <a:ext cx="5714999" cy="422358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4521" y="2168255"/>
            <a:ext cx="5370280" cy="4309971"/>
          </a:xfrm>
        </p:spPr>
      </p:pic>
      <p:sp>
        <p:nvSpPr>
          <p:cNvPr id="5" name="Date Placeholder 4"/>
          <p:cNvSpPr>
            <a:spLocks noGrp="1"/>
          </p:cNvSpPr>
          <p:nvPr>
            <p:ph type="dt" sz="half" idx="10"/>
          </p:nvPr>
        </p:nvSpPr>
        <p:spPr/>
        <p:txBody>
          <a:bodyPr/>
          <a:lstStyle/>
          <a:p>
            <a:fld id="{A0C4E3BA-8C54-42D7-A116-9BFF3A6E517C}"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15</a:t>
            </a:fld>
            <a:endParaRPr lang="en-GB"/>
          </a:p>
        </p:txBody>
      </p:sp>
    </p:spTree>
    <p:extLst>
      <p:ext uri="{BB962C8B-B14F-4D97-AF65-F5344CB8AC3E}">
        <p14:creationId xmlns:p14="http://schemas.microsoft.com/office/powerpoint/2010/main" val="1626005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Cont</a:t>
            </a:r>
            <a:r>
              <a:rPr lang="en-US" dirty="0" smtClean="0">
                <a:solidFill>
                  <a:schemeClr val="tx1"/>
                </a:solidFill>
              </a:rPr>
              <a:t>…</a:t>
            </a:r>
            <a:endParaRPr lang="en-GB" dirty="0">
              <a:solidFill>
                <a:schemeClr val="tx1"/>
              </a:solidFill>
            </a:endParaRPr>
          </a:p>
        </p:txBody>
      </p:sp>
      <p:sp>
        <p:nvSpPr>
          <p:cNvPr id="3" name="Content Placeholder 2"/>
          <p:cNvSpPr>
            <a:spLocks noGrp="1"/>
          </p:cNvSpPr>
          <p:nvPr>
            <p:ph sz="half" idx="1"/>
          </p:nvPr>
        </p:nvSpPr>
        <p:spPr/>
        <p:txBody>
          <a:bodyPr/>
          <a:lstStyle/>
          <a:p>
            <a:endParaRPr lang="en-GB"/>
          </a:p>
        </p:txBody>
      </p:sp>
      <p:pic>
        <p:nvPicPr>
          <p:cNvPr id="10" name="Content Placeholder 9"/>
          <p:cNvPicPr>
            <a:picLocks noGrp="1" noChangeAspect="1"/>
          </p:cNvPicPr>
          <p:nvPr>
            <p:ph sz="half" idx="2"/>
          </p:nvPr>
        </p:nvPicPr>
        <p:blipFill>
          <a:blip r:embed="rId2"/>
          <a:stretch>
            <a:fillRect/>
          </a:stretch>
        </p:blipFill>
        <p:spPr>
          <a:xfrm>
            <a:off x="6334599" y="2449286"/>
            <a:ext cx="5309103" cy="3942551"/>
          </a:xfrm>
          <a:prstGeom prst="rect">
            <a:avLst/>
          </a:prstGeom>
        </p:spPr>
      </p:pic>
      <p:sp>
        <p:nvSpPr>
          <p:cNvPr id="5" name="Date Placeholder 4"/>
          <p:cNvSpPr>
            <a:spLocks noGrp="1"/>
          </p:cNvSpPr>
          <p:nvPr>
            <p:ph type="dt" sz="half" idx="10"/>
          </p:nvPr>
        </p:nvSpPr>
        <p:spPr/>
        <p:txBody>
          <a:bodyPr/>
          <a:lstStyle/>
          <a:p>
            <a:fld id="{A0C4E3BA-8C54-42D7-A116-9BFF3A6E517C}"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16</a:t>
            </a:fld>
            <a:endParaRPr lang="en-GB"/>
          </a:p>
        </p:txBody>
      </p:sp>
      <p:pic>
        <p:nvPicPr>
          <p:cNvPr id="8" name="Picture 7"/>
          <p:cNvPicPr>
            <a:picLocks noChangeAspect="1"/>
          </p:cNvPicPr>
          <p:nvPr/>
        </p:nvPicPr>
        <p:blipFill>
          <a:blip r:embed="rId3"/>
          <a:stretch>
            <a:fillRect/>
          </a:stretch>
        </p:blipFill>
        <p:spPr>
          <a:xfrm>
            <a:off x="340509" y="2182515"/>
            <a:ext cx="5753903" cy="4258269"/>
          </a:xfrm>
          <a:prstGeom prst="rect">
            <a:avLst/>
          </a:prstGeom>
        </p:spPr>
      </p:pic>
    </p:spTree>
    <p:extLst>
      <p:ext uri="{BB962C8B-B14F-4D97-AF65-F5344CB8AC3E}">
        <p14:creationId xmlns:p14="http://schemas.microsoft.com/office/powerpoint/2010/main" val="1603440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Cont</a:t>
            </a:r>
            <a:r>
              <a:rPr lang="en-US" dirty="0" smtClean="0">
                <a:solidFill>
                  <a:schemeClr val="tx1"/>
                </a:solidFill>
              </a:rPr>
              <a:t>…</a:t>
            </a:r>
            <a:endParaRPr lang="en-GB" dirty="0">
              <a:solidFill>
                <a:schemeClr val="tx1"/>
              </a:solidFill>
            </a:endParaRPr>
          </a:p>
        </p:txBody>
      </p:sp>
      <p:pic>
        <p:nvPicPr>
          <p:cNvPr id="7" name="Content Placeholder 6"/>
          <p:cNvPicPr>
            <a:picLocks noGrp="1" noChangeAspect="1"/>
          </p:cNvPicPr>
          <p:nvPr>
            <p:ph idx="1"/>
          </p:nvPr>
        </p:nvPicPr>
        <p:blipFill>
          <a:blip r:embed="rId2"/>
          <a:stretch>
            <a:fillRect/>
          </a:stretch>
        </p:blipFill>
        <p:spPr>
          <a:xfrm>
            <a:off x="2863959" y="2068286"/>
            <a:ext cx="7052408" cy="4789714"/>
          </a:xfrm>
          <a:prstGeom prst="rect">
            <a:avLst/>
          </a:prstGeom>
        </p:spPr>
      </p:pic>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17</a:t>
            </a:fld>
            <a:endParaRPr lang="en-GB"/>
          </a:p>
        </p:txBody>
      </p:sp>
    </p:spTree>
    <p:extLst>
      <p:ext uri="{BB962C8B-B14F-4D97-AF65-F5344CB8AC3E}">
        <p14:creationId xmlns:p14="http://schemas.microsoft.com/office/powerpoint/2010/main" val="3940316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Cont</a:t>
            </a:r>
            <a:r>
              <a:rPr lang="en-US" dirty="0" smtClean="0">
                <a:solidFill>
                  <a:schemeClr val="tx1"/>
                </a:solidFill>
              </a:rPr>
              <a:t>…</a:t>
            </a:r>
            <a:endParaRPr lang="en-GB" dirty="0">
              <a:solidFill>
                <a:schemeClr val="tx1"/>
              </a:solidFill>
            </a:endParaRPr>
          </a:p>
        </p:txBody>
      </p:sp>
      <p:pic>
        <p:nvPicPr>
          <p:cNvPr id="10" name="Content Placeholder 9"/>
          <p:cNvPicPr>
            <a:picLocks noGrp="1" noChangeAspect="1"/>
          </p:cNvPicPr>
          <p:nvPr>
            <p:ph sz="half" idx="1"/>
          </p:nvPr>
        </p:nvPicPr>
        <p:blipFill>
          <a:blip r:embed="rId3"/>
          <a:stretch>
            <a:fillRect/>
          </a:stretch>
        </p:blipFill>
        <p:spPr>
          <a:xfrm>
            <a:off x="272143" y="1704805"/>
            <a:ext cx="5542133" cy="377542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475965" y="2275115"/>
            <a:ext cx="5433006" cy="4421522"/>
          </a:xfrm>
          <a:prstGeom prst="rect">
            <a:avLst/>
          </a:prstGeom>
        </p:spPr>
      </p:pic>
      <p:sp>
        <p:nvSpPr>
          <p:cNvPr id="5" name="Date Placeholder 4"/>
          <p:cNvSpPr>
            <a:spLocks noGrp="1"/>
          </p:cNvSpPr>
          <p:nvPr>
            <p:ph type="dt" sz="half" idx="10"/>
          </p:nvPr>
        </p:nvSpPr>
        <p:spPr/>
        <p:txBody>
          <a:bodyPr/>
          <a:lstStyle/>
          <a:p>
            <a:fld id="{A0C4E3BA-8C54-42D7-A116-9BFF3A6E517C}"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18</a:t>
            </a:fld>
            <a:endParaRPr lang="en-GB"/>
          </a:p>
        </p:txBody>
      </p:sp>
      <p:pic>
        <p:nvPicPr>
          <p:cNvPr id="11" name="Picture 10"/>
          <p:cNvPicPr>
            <a:picLocks noChangeAspect="1"/>
          </p:cNvPicPr>
          <p:nvPr/>
        </p:nvPicPr>
        <p:blipFill>
          <a:blip r:embed="rId5"/>
          <a:stretch>
            <a:fillRect/>
          </a:stretch>
        </p:blipFill>
        <p:spPr>
          <a:xfrm>
            <a:off x="272143" y="5480225"/>
            <a:ext cx="5627914" cy="1505160"/>
          </a:xfrm>
          <a:prstGeom prst="rect">
            <a:avLst/>
          </a:prstGeom>
        </p:spPr>
      </p:pic>
    </p:spTree>
    <p:extLst>
      <p:ext uri="{BB962C8B-B14F-4D97-AF65-F5344CB8AC3E}">
        <p14:creationId xmlns:p14="http://schemas.microsoft.com/office/powerpoint/2010/main" val="2356301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Learning Outcomes </a:t>
            </a:r>
            <a:r>
              <a:rPr lang="en-US" dirty="0" smtClean="0">
                <a:solidFill>
                  <a:schemeClr val="tx1"/>
                </a:solidFill>
                <a:latin typeface="Times New Roman" panose="02020603050405020304" pitchFamily="18" charset="0"/>
                <a:cs typeface="Times New Roman" panose="02020603050405020304" pitchFamily="18" charset="0"/>
              </a:rPr>
              <a:t>SCD</a:t>
            </a:r>
            <a:endParaRPr lang="en-GB" dirty="0">
              <a:solidFill>
                <a:schemeClr val="tx1"/>
              </a:solidFill>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Week #3: Introduction to software construction </a:t>
            </a:r>
          </a:p>
          <a:p>
            <a:pPr>
              <a:buFont typeface="+mj-lt"/>
              <a:buAutoNum type="arabicPeriod"/>
            </a:pPr>
            <a:r>
              <a:rPr lang="en-US" sz="2000" dirty="0" smtClean="0">
                <a:latin typeface="Times New Roman" panose="02020603050405020304" pitchFamily="18" charset="0"/>
                <a:cs typeface="Times New Roman" panose="02020603050405020304" pitchFamily="18" charset="0"/>
              </a:rPr>
              <a:t>Problem identification </a:t>
            </a:r>
          </a:p>
          <a:p>
            <a:pPr>
              <a:buFont typeface="+mj-lt"/>
              <a:buAutoNum type="arabicPeriod"/>
            </a:pPr>
            <a:r>
              <a:rPr lang="en-US" sz="2000" dirty="0" smtClean="0">
                <a:latin typeface="Times New Roman" panose="02020603050405020304" pitchFamily="18" charset="0"/>
                <a:cs typeface="Times New Roman" panose="02020603050405020304" pitchFamily="18" charset="0"/>
              </a:rPr>
              <a:t>SCD helps to </a:t>
            </a:r>
            <a:r>
              <a:rPr lang="en-US" sz="2000" dirty="0" smtClean="0">
                <a:latin typeface="Times New Roman" panose="02020603050405020304" pitchFamily="18" charset="0"/>
                <a:cs typeface="Times New Roman" panose="02020603050405020304" pitchFamily="18" charset="0"/>
              </a:rPr>
              <a:t>understand problem and what would be the desired solution </a:t>
            </a:r>
          </a:p>
          <a:p>
            <a:r>
              <a:rPr lang="en-US" sz="2000" dirty="0" smtClean="0">
                <a:latin typeface="Times New Roman" panose="02020603050405020304" pitchFamily="18" charset="0"/>
                <a:cs typeface="Times New Roman" panose="02020603050405020304" pitchFamily="18" charset="0"/>
              </a:rPr>
              <a:t>Week #4 : key Construction Decisions </a:t>
            </a:r>
          </a:p>
          <a:p>
            <a:pPr>
              <a:buFont typeface="+mj-lt"/>
              <a:buAutoNum type="arabicPeriod"/>
            </a:pPr>
            <a:r>
              <a:rPr lang="en-US" sz="2000" dirty="0" smtClean="0">
                <a:latin typeface="Times New Roman" panose="02020603050405020304" pitchFamily="18" charset="0"/>
                <a:cs typeface="Times New Roman" panose="02020603050405020304" pitchFamily="18" charset="0"/>
              </a:rPr>
              <a:t>Language selection </a:t>
            </a:r>
          </a:p>
          <a:p>
            <a:pPr>
              <a:buFont typeface="+mj-lt"/>
              <a:buAutoNum type="arabicPeriod"/>
            </a:pPr>
            <a:r>
              <a:rPr lang="en-US" sz="2000" dirty="0" smtClean="0">
                <a:latin typeface="Times New Roman" panose="02020603050405020304" pitchFamily="18" charset="0"/>
                <a:cs typeface="Times New Roman" panose="02020603050405020304" pitchFamily="18" charset="0"/>
              </a:rPr>
              <a:t>Conventions</a:t>
            </a:r>
          </a:p>
          <a:p>
            <a:pPr>
              <a:buFont typeface="+mj-lt"/>
              <a:buAutoNum type="arabicPeriod"/>
            </a:pPr>
            <a:r>
              <a:rPr lang="en-US" sz="2000" dirty="0" smtClean="0">
                <a:latin typeface="Times New Roman" panose="02020603050405020304" pitchFamily="18" charset="0"/>
                <a:cs typeface="Times New Roman" panose="02020603050405020304" pitchFamily="18" charset="0"/>
              </a:rPr>
              <a:t>Technology wave (ML)</a:t>
            </a:r>
          </a:p>
        </p:txBody>
      </p:sp>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19</a:t>
            </a:fld>
            <a:endParaRPr lang="en-GB"/>
          </a:p>
        </p:txBody>
      </p:sp>
    </p:spTree>
    <p:extLst>
      <p:ext uri="{BB962C8B-B14F-4D97-AF65-F5344CB8AC3E}">
        <p14:creationId xmlns:p14="http://schemas.microsoft.com/office/powerpoint/2010/main" val="3084802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a:t>
            </a:r>
            <a:endParaRPr lang="en-GB" dirty="0"/>
          </a:p>
        </p:txBody>
      </p:sp>
      <p:sp>
        <p:nvSpPr>
          <p:cNvPr id="3" name="Content Placeholder 2"/>
          <p:cNvSpPr>
            <a:spLocks noGrp="1"/>
          </p:cNvSpPr>
          <p:nvPr>
            <p:ph sz="half" idx="1"/>
          </p:nvPr>
        </p:nvSpPr>
        <p:spPr/>
        <p:txBody>
          <a:bodyPr>
            <a:normAutofit/>
          </a:bodyPr>
          <a:lstStyle/>
          <a:p>
            <a:pPr>
              <a:buBlip>
                <a:blip r:embed="rId2"/>
              </a:buBlip>
            </a:pPr>
            <a:r>
              <a:rPr lang="en-US" sz="2800" dirty="0">
                <a:latin typeface="Times New Roman" panose="02020603050405020304" pitchFamily="18" charset="0"/>
                <a:cs typeface="Times New Roman" panose="02020603050405020304" pitchFamily="18" charset="0"/>
              </a:rPr>
              <a:t>Introduction </a:t>
            </a:r>
          </a:p>
          <a:p>
            <a:pPr>
              <a:buBlip>
                <a:blip r:embed="rId2"/>
              </a:buBlip>
            </a:pPr>
            <a:r>
              <a:rPr lang="en-US" sz="2800" dirty="0">
                <a:latin typeface="Times New Roman" panose="02020603050405020304" pitchFamily="18" charset="0"/>
                <a:cs typeface="Times New Roman" panose="02020603050405020304" pitchFamily="18" charset="0"/>
              </a:rPr>
              <a:t>Problem Statement </a:t>
            </a:r>
            <a:endParaRPr lang="en-US" sz="2800" dirty="0" smtClean="0">
              <a:latin typeface="Times New Roman" panose="02020603050405020304" pitchFamily="18" charset="0"/>
              <a:cs typeface="Times New Roman" panose="02020603050405020304" pitchFamily="18" charset="0"/>
            </a:endParaRPr>
          </a:p>
          <a:p>
            <a:pPr>
              <a:buBlip>
                <a:blip r:embed="rId2"/>
              </a:buBlip>
            </a:pPr>
            <a:r>
              <a:rPr lang="en-US" sz="2800" dirty="0">
                <a:latin typeface="Times New Roman" panose="02020603050405020304" pitchFamily="18" charset="0"/>
                <a:cs typeface="Times New Roman" panose="02020603050405020304" pitchFamily="18" charset="0"/>
              </a:rPr>
              <a:t>Solution Statement </a:t>
            </a:r>
            <a:endParaRPr lang="en-US" sz="2800" dirty="0">
              <a:latin typeface="Times New Roman" panose="02020603050405020304" pitchFamily="18" charset="0"/>
              <a:cs typeface="Times New Roman" panose="02020603050405020304" pitchFamily="18" charset="0"/>
            </a:endParaRPr>
          </a:p>
          <a:p>
            <a:pPr>
              <a:buBlip>
                <a:blip r:embed="rId2"/>
              </a:buBlip>
            </a:pPr>
            <a:r>
              <a:rPr lang="en-US" sz="2800" dirty="0">
                <a:latin typeface="Times New Roman" panose="02020603050405020304" pitchFamily="18" charset="0"/>
                <a:cs typeface="Times New Roman" panose="02020603050405020304" pitchFamily="18" charset="0"/>
              </a:rPr>
              <a:t>Research Aim </a:t>
            </a:r>
          </a:p>
          <a:p>
            <a:pPr>
              <a:buBlip>
                <a:blip r:embed="rId2"/>
              </a:buBlip>
            </a:pPr>
            <a:r>
              <a:rPr lang="en-US" sz="2800" dirty="0">
                <a:latin typeface="Times New Roman" panose="02020603050405020304" pitchFamily="18" charset="0"/>
                <a:cs typeface="Times New Roman" panose="02020603050405020304" pitchFamily="18" charset="0"/>
              </a:rPr>
              <a:t>Research Objective </a:t>
            </a:r>
          </a:p>
          <a:p>
            <a:pPr>
              <a:buBlip>
                <a:blip r:embed="rId2"/>
              </a:buBlip>
            </a:pPr>
            <a:r>
              <a:rPr lang="en-US" sz="2800" dirty="0">
                <a:latin typeface="Times New Roman" panose="02020603050405020304" pitchFamily="18" charset="0"/>
                <a:cs typeface="Times New Roman" panose="02020603050405020304" pitchFamily="18" charset="0"/>
              </a:rPr>
              <a:t>Significance of the Study </a:t>
            </a:r>
          </a:p>
          <a:p>
            <a:pPr marL="0" indent="0">
              <a:buNone/>
            </a:pPr>
            <a:endParaRPr lang="en-GB"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buBlip>
                <a:blip r:embed="rId2"/>
              </a:buBlip>
            </a:pPr>
            <a:r>
              <a:rPr lang="en-US" sz="2800" dirty="0">
                <a:latin typeface="Times New Roman" panose="02020603050405020304" pitchFamily="18" charset="0"/>
                <a:cs typeface="Times New Roman" panose="02020603050405020304" pitchFamily="18" charset="0"/>
              </a:rPr>
              <a:t>Research </a:t>
            </a:r>
            <a:r>
              <a:rPr lang="en-US" sz="2800" dirty="0" smtClean="0">
                <a:latin typeface="Times New Roman" panose="02020603050405020304" pitchFamily="18" charset="0"/>
                <a:cs typeface="Times New Roman" panose="02020603050405020304" pitchFamily="18" charset="0"/>
              </a:rPr>
              <a:t>Methodology</a:t>
            </a:r>
            <a:endParaRPr lang="en-US" sz="2800" dirty="0" smtClean="0">
              <a:latin typeface="Times New Roman" panose="02020603050405020304" pitchFamily="18" charset="0"/>
              <a:cs typeface="Times New Roman" panose="02020603050405020304" pitchFamily="18" charset="0"/>
            </a:endParaRPr>
          </a:p>
          <a:p>
            <a:pPr>
              <a:buBlip>
                <a:blip r:embed="rId2"/>
              </a:buBlip>
            </a:pPr>
            <a:r>
              <a:rPr lang="en-US" sz="2800" dirty="0" smtClean="0">
                <a:latin typeface="Times New Roman" panose="02020603050405020304" pitchFamily="18" charset="0"/>
                <a:cs typeface="Times New Roman" panose="02020603050405020304" pitchFamily="18" charset="0"/>
              </a:rPr>
              <a:t>Literature </a:t>
            </a:r>
            <a:r>
              <a:rPr lang="en-US" sz="2800" dirty="0" smtClean="0">
                <a:latin typeface="Times New Roman" panose="02020603050405020304" pitchFamily="18" charset="0"/>
                <a:cs typeface="Times New Roman" panose="02020603050405020304" pitchFamily="18" charset="0"/>
              </a:rPr>
              <a:t>Review</a:t>
            </a:r>
          </a:p>
          <a:p>
            <a:pPr>
              <a:buBlip>
                <a:blip r:embed="rId2"/>
              </a:buBlip>
            </a:pPr>
            <a:r>
              <a:rPr lang="en-US" sz="2800" dirty="0" smtClean="0">
                <a:latin typeface="Times New Roman" panose="02020603050405020304" pitchFamily="18" charset="0"/>
                <a:cs typeface="Times New Roman" panose="02020603050405020304" pitchFamily="18" charset="0"/>
              </a:rPr>
              <a:t>Research </a:t>
            </a:r>
            <a:r>
              <a:rPr lang="en-US" sz="2800" dirty="0">
                <a:latin typeface="Times New Roman" panose="02020603050405020304" pitchFamily="18" charset="0"/>
                <a:cs typeface="Times New Roman" panose="02020603050405020304" pitchFamily="18" charset="0"/>
              </a:rPr>
              <a:t>Findings </a:t>
            </a:r>
          </a:p>
          <a:p>
            <a:pPr>
              <a:buBlip>
                <a:blip r:embed="rId2"/>
              </a:buBlip>
            </a:pPr>
            <a:r>
              <a:rPr lang="en-US" sz="2800" dirty="0">
                <a:latin typeface="Times New Roman" panose="02020603050405020304" pitchFamily="18" charset="0"/>
                <a:cs typeface="Times New Roman" panose="02020603050405020304" pitchFamily="18" charset="0"/>
              </a:rPr>
              <a:t>Screen Shots </a:t>
            </a:r>
          </a:p>
          <a:p>
            <a:pPr>
              <a:buBlip>
                <a:blip r:embed="rId2"/>
              </a:buBlip>
            </a:pPr>
            <a:r>
              <a:rPr lang="en-US" sz="2800" dirty="0">
                <a:latin typeface="Times New Roman" panose="02020603050405020304" pitchFamily="18" charset="0"/>
                <a:cs typeface="Times New Roman" panose="02020603050405020304" pitchFamily="18" charset="0"/>
              </a:rPr>
              <a:t>Learning Outcomes SCD</a:t>
            </a:r>
          </a:p>
          <a:p>
            <a:pPr>
              <a:buBlip>
                <a:blip r:embed="rId2"/>
              </a:buBlip>
            </a:pPr>
            <a:r>
              <a:rPr lang="en-US" sz="2800" dirty="0">
                <a:latin typeface="Times New Roman" panose="02020603050405020304" pitchFamily="18" charset="0"/>
                <a:cs typeface="Times New Roman" panose="02020603050405020304" pitchFamily="18" charset="0"/>
              </a:rPr>
              <a:t>Conclusion  </a:t>
            </a:r>
          </a:p>
          <a:p>
            <a:pPr>
              <a:buBlip>
                <a:blip r:embed="rId2"/>
              </a:buBlip>
            </a:pPr>
            <a:endParaRPr lang="en-GB" sz="2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7182267E-7521-4F9A-8B63-166F2788E103}"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2</a:t>
            </a:fld>
            <a:endParaRPr lang="en-GB"/>
          </a:p>
        </p:txBody>
      </p:sp>
    </p:spTree>
    <p:extLst>
      <p:ext uri="{BB962C8B-B14F-4D97-AF65-F5344CB8AC3E}">
        <p14:creationId xmlns:p14="http://schemas.microsoft.com/office/powerpoint/2010/main" val="3581532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Cont</a:t>
            </a:r>
            <a:r>
              <a:rPr lang="en-US" dirty="0" smtClean="0">
                <a:solidFill>
                  <a:schemeClr val="tx1"/>
                </a:solidFill>
              </a:rPr>
              <a:t>…</a:t>
            </a:r>
            <a:endParaRPr lang="en-GB"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Week # 9 &amp; 10: </a:t>
            </a:r>
          </a:p>
          <a:p>
            <a:r>
              <a:rPr lang="en-US" sz="2400" dirty="0" smtClean="0">
                <a:latin typeface="Times New Roman" panose="02020603050405020304" pitchFamily="18" charset="0"/>
                <a:cs typeface="Times New Roman" panose="02020603050405020304" pitchFamily="18" charset="0"/>
              </a:rPr>
              <a:t>Variables </a:t>
            </a:r>
          </a:p>
          <a:p>
            <a:r>
              <a:rPr lang="en-US" sz="2400" dirty="0" smtClean="0">
                <a:latin typeface="Times New Roman" panose="02020603050405020304" pitchFamily="18" charset="0"/>
                <a:cs typeface="Times New Roman" panose="02020603050405020304" pitchFamily="18" charset="0"/>
              </a:rPr>
              <a:t>Week #12: </a:t>
            </a:r>
          </a:p>
          <a:p>
            <a:r>
              <a:rPr lang="en-US" sz="2400" dirty="0" smtClean="0">
                <a:latin typeface="Times New Roman" panose="02020603050405020304" pitchFamily="18" charset="0"/>
                <a:cs typeface="Times New Roman" panose="02020603050405020304" pitchFamily="18" charset="0"/>
              </a:rPr>
              <a:t>Collaborative Construction: </a:t>
            </a:r>
          </a:p>
          <a:p>
            <a:r>
              <a:rPr lang="en-US" sz="2400" dirty="0" smtClean="0">
                <a:latin typeface="Times New Roman" panose="02020603050405020304" pitchFamily="18" charset="0"/>
                <a:cs typeface="Times New Roman" panose="02020603050405020304" pitchFamily="18" charset="0"/>
              </a:rPr>
              <a:t>Code Reading  </a:t>
            </a:r>
            <a:endParaRPr lang="en-GB"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20</a:t>
            </a:fld>
            <a:endParaRPr lang="en-GB"/>
          </a:p>
        </p:txBody>
      </p:sp>
    </p:spTree>
    <p:extLst>
      <p:ext uri="{BB962C8B-B14F-4D97-AF65-F5344CB8AC3E}">
        <p14:creationId xmlns:p14="http://schemas.microsoft.com/office/powerpoint/2010/main" val="883683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Conclusion</a:t>
            </a:r>
            <a:endParaRPr lang="en-GB" dirty="0">
              <a:solidFill>
                <a:schemeClr val="tx1"/>
              </a:solidFill>
            </a:endParaRPr>
          </a:p>
        </p:txBody>
      </p:sp>
      <p:sp>
        <p:nvSpPr>
          <p:cNvPr id="3" name="Content Placeholder 2"/>
          <p:cNvSpPr>
            <a:spLocks noGrp="1"/>
          </p:cNvSpPr>
          <p:nvPr>
            <p:ph idx="1"/>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In conclusion, this research has </a:t>
            </a:r>
            <a:r>
              <a:rPr lang="en-US" sz="2800" dirty="0" smtClean="0">
                <a:solidFill>
                  <a:schemeClr val="tx1"/>
                </a:solidFill>
                <a:latin typeface="Times New Roman" panose="02020603050405020304" pitchFamily="18" charset="0"/>
                <a:cs typeface="Times New Roman" panose="02020603050405020304" pitchFamily="18" charset="0"/>
              </a:rPr>
              <a:t>delved </a:t>
            </a:r>
            <a:r>
              <a:rPr lang="en-US" sz="2800" dirty="0">
                <a:solidFill>
                  <a:schemeClr val="tx1"/>
                </a:solidFill>
                <a:latin typeface="Times New Roman" panose="02020603050405020304" pitchFamily="18" charset="0"/>
                <a:cs typeface="Times New Roman" panose="02020603050405020304" pitchFamily="18" charset="0"/>
              </a:rPr>
              <a:t>into the realm of diabetes prediction using machine learning algorithms, aiming to revolutionize early identification and healthcare management. </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21</a:t>
            </a:fld>
            <a:endParaRPr lang="en-GB"/>
          </a:p>
        </p:txBody>
      </p:sp>
    </p:spTree>
    <p:extLst>
      <p:ext uri="{BB962C8B-B14F-4D97-AF65-F5344CB8AC3E}">
        <p14:creationId xmlns:p14="http://schemas.microsoft.com/office/powerpoint/2010/main" val="3372191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THANK YOU </a:t>
            </a:r>
            <a:endParaRPr lang="en-GB" dirty="0">
              <a:solidFill>
                <a:schemeClr val="tx1"/>
              </a:solidFill>
            </a:endParaRPr>
          </a:p>
        </p:txBody>
      </p:sp>
      <p:sp>
        <p:nvSpPr>
          <p:cNvPr id="3" name="Subtitle 2"/>
          <p:cNvSpPr>
            <a:spLocks noGrp="1"/>
          </p:cNvSpPr>
          <p:nvPr>
            <p:ph type="subTitle" idx="1"/>
          </p:nvPr>
        </p:nvSpPr>
        <p:spPr/>
        <p:txBody>
          <a:bodyPr/>
          <a:lstStyle/>
          <a:p>
            <a:r>
              <a:rPr lang="en-US" dirty="0" smtClean="0"/>
              <a:t>.</a:t>
            </a:r>
            <a:endParaRPr lang="en-GB" dirty="0"/>
          </a:p>
        </p:txBody>
      </p:sp>
    </p:spTree>
    <p:extLst>
      <p:ext uri="{BB962C8B-B14F-4D97-AF65-F5344CB8AC3E}">
        <p14:creationId xmlns:p14="http://schemas.microsoft.com/office/powerpoint/2010/main" val="4120252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3"/>
          <a:stretch>
            <a:fillRect/>
          </a:stretch>
        </p:blipFill>
        <p:spPr>
          <a:xfrm>
            <a:off x="8153400" y="2253343"/>
            <a:ext cx="4038599" cy="4016828"/>
          </a:xfrm>
          <a:prstGeom prst="rect">
            <a:avLst/>
          </a:prstGeom>
        </p:spPr>
      </p:pic>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Introduction </a:t>
            </a:r>
            <a:endParaRPr lang="en-GB"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351660649"/>
              </p:ext>
            </p:extLst>
          </p:nvPr>
        </p:nvGraphicFramePr>
        <p:xfrm>
          <a:off x="1154954" y="2242458"/>
          <a:ext cx="6987561" cy="39823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Date Placeholder 4"/>
          <p:cNvSpPr>
            <a:spLocks noGrp="1"/>
          </p:cNvSpPr>
          <p:nvPr>
            <p:ph type="dt" sz="half" idx="10"/>
          </p:nvPr>
        </p:nvSpPr>
        <p:spPr/>
        <p:txBody>
          <a:bodyPr/>
          <a:lstStyle/>
          <a:p>
            <a:fld id="{A0C4E3BA-8C54-42D7-A116-9BFF3A6E517C}" type="datetime1">
              <a:rPr lang="en-GB" smtClean="0"/>
              <a:t>19/12/2023</a:t>
            </a:fld>
            <a:endParaRPr lang="en-GB"/>
          </a:p>
        </p:txBody>
      </p:sp>
      <p:sp>
        <p:nvSpPr>
          <p:cNvPr id="6" name="Footer Placeholder 5"/>
          <p:cNvSpPr>
            <a:spLocks noGrp="1"/>
          </p:cNvSpPr>
          <p:nvPr>
            <p:ph type="ftr" sz="quarter" idx="11"/>
          </p:nvPr>
        </p:nvSpPr>
        <p:spPr/>
        <p:txBody>
          <a:bodyPr/>
          <a:lstStyle/>
          <a:p>
            <a:r>
              <a:rPr lang="en-GB" smtClean="0"/>
              <a:t>Software Construction And Development </a:t>
            </a:r>
            <a:endParaRPr lang="en-GB"/>
          </a:p>
        </p:txBody>
      </p:sp>
      <p:sp>
        <p:nvSpPr>
          <p:cNvPr id="7" name="Slide Number Placeholder 6"/>
          <p:cNvSpPr>
            <a:spLocks noGrp="1"/>
          </p:cNvSpPr>
          <p:nvPr>
            <p:ph type="sldNum" sz="quarter" idx="12"/>
          </p:nvPr>
        </p:nvSpPr>
        <p:spPr/>
        <p:txBody>
          <a:bodyPr/>
          <a:lstStyle/>
          <a:p>
            <a:fld id="{26113AAB-75E0-4F74-AD30-DBE23E0FACB5}" type="slidenum">
              <a:rPr lang="en-GB" smtClean="0"/>
              <a:t>3</a:t>
            </a:fld>
            <a:endParaRPr lang="en-GB"/>
          </a:p>
        </p:txBody>
      </p:sp>
    </p:spTree>
    <p:extLst>
      <p:ext uri="{BB962C8B-B14F-4D97-AF65-F5344CB8AC3E}">
        <p14:creationId xmlns:p14="http://schemas.microsoft.com/office/powerpoint/2010/main" val="2144963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Problem Statement</a:t>
            </a:r>
            <a:endParaRPr lang="en-GB" dirty="0">
              <a:solidFill>
                <a:schemeClr val="tx1"/>
              </a:solidFill>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31722926"/>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4</a:t>
            </a:fld>
            <a:endParaRPr lang="en-GB"/>
          </a:p>
        </p:txBody>
      </p:sp>
    </p:spTree>
    <p:extLst>
      <p:ext uri="{BB962C8B-B14F-4D97-AF65-F5344CB8AC3E}">
        <p14:creationId xmlns:p14="http://schemas.microsoft.com/office/powerpoint/2010/main" val="143008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Solution Statement</a:t>
            </a:r>
            <a:endParaRPr lang="en-GB" dirty="0">
              <a:solidFill>
                <a:schemeClr val="tx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96902612"/>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5</a:t>
            </a:fld>
            <a:endParaRPr lang="en-GB"/>
          </a:p>
        </p:txBody>
      </p:sp>
    </p:spTree>
    <p:extLst>
      <p:ext uri="{BB962C8B-B14F-4D97-AF65-F5344CB8AC3E}">
        <p14:creationId xmlns:p14="http://schemas.microsoft.com/office/powerpoint/2010/main" val="3418857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Research Aim</a:t>
            </a:r>
            <a:endParaRPr lang="en-GB" dirty="0">
              <a:solidFill>
                <a:schemeClr val="tx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40620990"/>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6</a:t>
            </a:fld>
            <a:endParaRPr lang="en-GB"/>
          </a:p>
        </p:txBody>
      </p:sp>
    </p:spTree>
    <p:extLst>
      <p:ext uri="{BB962C8B-B14F-4D97-AF65-F5344CB8AC3E}">
        <p14:creationId xmlns:p14="http://schemas.microsoft.com/office/powerpoint/2010/main" val="275635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Research Objectives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22586406"/>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7</a:t>
            </a:fld>
            <a:endParaRPr lang="en-GB"/>
          </a:p>
        </p:txBody>
      </p:sp>
    </p:spTree>
    <p:extLst>
      <p:ext uri="{BB962C8B-B14F-4D97-AF65-F5344CB8AC3E}">
        <p14:creationId xmlns:p14="http://schemas.microsoft.com/office/powerpoint/2010/main" val="1394123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Significance of the Study </a:t>
            </a:r>
            <a:endParaRPr lang="en-GB" dirty="0">
              <a:solidFill>
                <a:schemeClr val="tx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2754079"/>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8</a:t>
            </a:fld>
            <a:endParaRPr lang="en-GB"/>
          </a:p>
        </p:txBody>
      </p:sp>
    </p:spTree>
    <p:extLst>
      <p:ext uri="{BB962C8B-B14F-4D97-AF65-F5344CB8AC3E}">
        <p14:creationId xmlns:p14="http://schemas.microsoft.com/office/powerpoint/2010/main" val="1964665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Research </a:t>
            </a:r>
            <a:r>
              <a:rPr lang="en-US" dirty="0" smtClean="0">
                <a:solidFill>
                  <a:schemeClr val="tx1"/>
                </a:solidFill>
                <a:latin typeface="Times New Roman" panose="02020603050405020304" pitchFamily="18" charset="0"/>
                <a:cs typeface="Times New Roman" panose="02020603050405020304" pitchFamily="18" charset="0"/>
              </a:rPr>
              <a:t>Methodology</a:t>
            </a:r>
            <a:endParaRPr lang="en-GB" dirty="0">
              <a:solidFill>
                <a:schemeClr val="tx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65593469"/>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EE7BD4C1-50D9-4086-AD9B-E31125613A3A}" type="datetime1">
              <a:rPr lang="en-GB" smtClean="0"/>
              <a:t>19/12/2023</a:t>
            </a:fld>
            <a:endParaRPr lang="en-GB"/>
          </a:p>
        </p:txBody>
      </p:sp>
      <p:sp>
        <p:nvSpPr>
          <p:cNvPr id="5" name="Footer Placeholder 4"/>
          <p:cNvSpPr>
            <a:spLocks noGrp="1"/>
          </p:cNvSpPr>
          <p:nvPr>
            <p:ph type="ftr" sz="quarter" idx="11"/>
          </p:nvPr>
        </p:nvSpPr>
        <p:spPr/>
        <p:txBody>
          <a:bodyPr/>
          <a:lstStyle/>
          <a:p>
            <a:r>
              <a:rPr lang="en-GB" smtClean="0"/>
              <a:t>Software Construction And Development </a:t>
            </a:r>
            <a:endParaRPr lang="en-GB"/>
          </a:p>
        </p:txBody>
      </p:sp>
      <p:sp>
        <p:nvSpPr>
          <p:cNvPr id="6" name="Slide Number Placeholder 5"/>
          <p:cNvSpPr>
            <a:spLocks noGrp="1"/>
          </p:cNvSpPr>
          <p:nvPr>
            <p:ph type="sldNum" sz="quarter" idx="12"/>
          </p:nvPr>
        </p:nvSpPr>
        <p:spPr/>
        <p:txBody>
          <a:bodyPr/>
          <a:lstStyle/>
          <a:p>
            <a:fld id="{26113AAB-75E0-4F74-AD30-DBE23E0FACB5}" type="slidenum">
              <a:rPr lang="en-GB" smtClean="0"/>
              <a:t>9</a:t>
            </a:fld>
            <a:endParaRPr lang="en-GB"/>
          </a:p>
        </p:txBody>
      </p:sp>
    </p:spTree>
    <p:extLst>
      <p:ext uri="{BB962C8B-B14F-4D97-AF65-F5344CB8AC3E}">
        <p14:creationId xmlns:p14="http://schemas.microsoft.com/office/powerpoint/2010/main" val="2168165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331</TotalTime>
  <Words>981</Words>
  <Application>Microsoft Office PowerPoint</Application>
  <PresentationFormat>Widescreen</PresentationFormat>
  <Paragraphs>147</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 3</vt:lpstr>
      <vt:lpstr>Ion Boardroom</vt:lpstr>
      <vt:lpstr>Automated Diabetes Prediction</vt:lpstr>
      <vt:lpstr>Outline</vt:lpstr>
      <vt:lpstr>Introduction </vt:lpstr>
      <vt:lpstr>Problem Statement</vt:lpstr>
      <vt:lpstr>Solution Statement</vt:lpstr>
      <vt:lpstr>Research Aim</vt:lpstr>
      <vt:lpstr>Research Objectives</vt:lpstr>
      <vt:lpstr>Significance of the Study </vt:lpstr>
      <vt:lpstr>Research Methodology</vt:lpstr>
      <vt:lpstr>Literature Review</vt:lpstr>
      <vt:lpstr>Cont…</vt:lpstr>
      <vt:lpstr>Research Findings</vt:lpstr>
      <vt:lpstr>Screen-Shot</vt:lpstr>
      <vt:lpstr>Cont…</vt:lpstr>
      <vt:lpstr>Cont..</vt:lpstr>
      <vt:lpstr>Cont…</vt:lpstr>
      <vt:lpstr>Cont…</vt:lpstr>
      <vt:lpstr>Cont…</vt:lpstr>
      <vt:lpstr>Learning Outcomes SCD</vt:lpstr>
      <vt:lpstr>Cont…</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Diabetes Prediction</dc:title>
  <dc:creator>Starzomee</dc:creator>
  <cp:lastModifiedBy>Starzomee</cp:lastModifiedBy>
  <cp:revision>34</cp:revision>
  <dcterms:created xsi:type="dcterms:W3CDTF">2023-12-14T05:43:50Z</dcterms:created>
  <dcterms:modified xsi:type="dcterms:W3CDTF">2023-12-19T06:27:59Z</dcterms:modified>
</cp:coreProperties>
</file>