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7"/>
  </p:notesMasterIdLst>
  <p:handoutMasterIdLst>
    <p:handoutMasterId r:id="rId38"/>
  </p:handoutMasterIdLst>
  <p:sldIdLst>
    <p:sldId id="256" r:id="rId4"/>
    <p:sldId id="276" r:id="rId5"/>
    <p:sldId id="257" r:id="rId6"/>
    <p:sldId id="314" r:id="rId7"/>
    <p:sldId id="313" r:id="rId8"/>
    <p:sldId id="311" r:id="rId9"/>
    <p:sldId id="312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16" r:id="rId28"/>
    <p:sldId id="265" r:id="rId29"/>
    <p:sldId id="310" r:id="rId30"/>
    <p:sldId id="305" r:id="rId31"/>
    <p:sldId id="306" r:id="rId32"/>
    <p:sldId id="307" r:id="rId33"/>
    <p:sldId id="308" r:id="rId34"/>
    <p:sldId id="309" r:id="rId35"/>
    <p:sldId id="333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04dc74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04dc74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0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c0738b4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c0738b4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03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04dc744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04dc744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76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02e5ddf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02e5ddf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06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c1c982c4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c1c982c4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019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c0738b4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c0738b4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6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c0738b4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c0738b4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95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04dc744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04dc744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14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04dc744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04dc744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04dc744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04dc744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4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4dc744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4dc744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31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c0738b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c0738b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70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04dc744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04dc744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3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c1c982c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c1c982c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50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c1c982c4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c1c982c4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0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02e5dd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02e5dd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39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=""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071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EKIDS 2020</a:t>
            </a:r>
            <a:br>
              <a:rPr lang="en-US" dirty="0" smtClean="0"/>
            </a:b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58" y="1291682"/>
            <a:ext cx="2309156" cy="23091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5" y="2834344"/>
            <a:ext cx="3360561" cy="20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latin typeface="Calibri"/>
                <a:ea typeface="Calibri"/>
                <a:cs typeface="Calibri"/>
                <a:sym typeface="Calibri"/>
              </a:rPr>
              <a:t>Мови</a:t>
            </a:r>
            <a:endParaRPr sz="48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463" y="2302425"/>
            <a:ext cx="3066024" cy="153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950" y="2697150"/>
            <a:ext cx="2662051" cy="1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1719400"/>
            <a:ext cx="2727475" cy="1704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93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81912" y="1553850"/>
            <a:ext cx="3744700" cy="20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Мова комп’ютера</a:t>
            </a:r>
            <a:endParaRPr sz="4800" b="1"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87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latin typeface="Calibri"/>
                <a:ea typeface="Calibri"/>
                <a:cs typeface="Calibri"/>
                <a:sym typeface="Calibri"/>
              </a:rPr>
              <a:t>Мови програмування</a:t>
            </a:r>
            <a:endParaRPr sz="48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450" y="1918725"/>
            <a:ext cx="1895100" cy="1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801075"/>
            <a:ext cx="1895100" cy="213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802" y="1528688"/>
            <a:ext cx="1459200" cy="2675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02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426" y="2725425"/>
            <a:ext cx="2134575" cy="21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>
            <a:off x="1803025" y="1502525"/>
            <a:ext cx="4884900" cy="2536800"/>
          </a:xfrm>
          <a:prstGeom prst="straightConnector1">
            <a:avLst/>
          </a:prstGeom>
          <a:noFill/>
          <a:ln w="22860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01" y="140825"/>
            <a:ext cx="2134575" cy="21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63600" y="820025"/>
            <a:ext cx="2342100" cy="3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0" b="1" i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0" b="1" i="1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8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latin typeface="Calibri"/>
                <a:ea typeface="Calibri"/>
                <a:cs typeface="Calibri"/>
                <a:sym typeface="Calibri"/>
              </a:rPr>
              <a:t>Інтерпретатор</a:t>
            </a:r>
            <a:endParaRPr sz="48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025" y="1789575"/>
            <a:ext cx="2721174" cy="2721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7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3700" y="360000"/>
            <a:ext cx="29166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latin typeface="Calibri"/>
                <a:ea typeface="Calibri"/>
                <a:cs typeface="Calibri"/>
                <a:sym typeface="Calibri"/>
              </a:rPr>
              <a:t>Команди</a:t>
            </a:r>
            <a:endParaRPr sz="48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964000" y="1447200"/>
            <a:ext cx="3216000" cy="17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rgbClr val="999999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ru" sz="4800" b="1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4800" b="1">
                <a:solidFill>
                  <a:srgbClr val="0B5394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4800" b="1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4800" b="1">
                <a:solidFill>
                  <a:srgbClr val="274E13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4800" b="1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4800" b="1">
                <a:solidFill>
                  <a:srgbClr val="0B5394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4800" b="1">
              <a:solidFill>
                <a:srgbClr val="0B5394"/>
              </a:solidFill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48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2937300" y="3051075"/>
            <a:ext cx="3269400" cy="1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rgbClr val="666666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ru" sz="4800" b="1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4800" b="1">
                <a:solidFill>
                  <a:srgbClr val="0B5394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4800" b="1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4800" b="1">
                <a:solidFill>
                  <a:srgbClr val="274E13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4800" b="1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4800" b="1">
                <a:solidFill>
                  <a:srgbClr val="0B5394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4800" b="1">
              <a:solidFill>
                <a:srgbClr val="0B5394"/>
              </a:solidFill>
              <a:highlight>
                <a:srgbClr val="B6D7A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540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426" y="2725425"/>
            <a:ext cx="2134575" cy="21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0"/>
          <p:cNvCxnSpPr/>
          <p:nvPr/>
        </p:nvCxnSpPr>
        <p:spPr>
          <a:xfrm>
            <a:off x="1803025" y="1502525"/>
            <a:ext cx="4884900" cy="2536800"/>
          </a:xfrm>
          <a:prstGeom prst="straightConnector1">
            <a:avLst/>
          </a:prstGeom>
          <a:noFill/>
          <a:ln w="22860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01" y="140825"/>
            <a:ext cx="2134575" cy="21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763600" y="820025"/>
            <a:ext cx="2342100" cy="3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0" b="1" i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0" b="1" i="1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87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535" y="2604240"/>
            <a:ext cx="2134575" cy="21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1"/>
          <p:cNvCxnSpPr/>
          <p:nvPr/>
        </p:nvCxnSpPr>
        <p:spPr>
          <a:xfrm>
            <a:off x="1928635" y="1689812"/>
            <a:ext cx="4884900" cy="2536800"/>
          </a:xfrm>
          <a:prstGeom prst="straightConnector1">
            <a:avLst/>
          </a:prstGeom>
          <a:noFill/>
          <a:ln w="22860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5" y="1305975"/>
            <a:ext cx="6077798" cy="2095792"/>
          </a:xfrm>
          <a:prstGeom prst="rect">
            <a:avLst/>
          </a:prstGeom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2705" y="-189681"/>
            <a:ext cx="2134575" cy="213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56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426" y="2725425"/>
            <a:ext cx="2134575" cy="21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12;p21"/>
          <p:cNvCxnSpPr/>
          <p:nvPr/>
        </p:nvCxnSpPr>
        <p:spPr>
          <a:xfrm>
            <a:off x="1928635" y="1689812"/>
            <a:ext cx="4884900" cy="2536800"/>
          </a:xfrm>
          <a:prstGeom prst="straightConnector1">
            <a:avLst/>
          </a:prstGeom>
          <a:noFill/>
          <a:ln w="22860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5" y="1305975"/>
            <a:ext cx="6077798" cy="2095792"/>
          </a:xfrm>
          <a:prstGeom prst="rect">
            <a:avLst/>
          </a:prstGeom>
        </p:spPr>
      </p:pic>
      <p:pic>
        <p:nvPicPr>
          <p:cNvPr id="9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2705" y="-189681"/>
            <a:ext cx="2134575" cy="21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7285" y="2077112"/>
            <a:ext cx="2149500" cy="214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11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251275" y="1329900"/>
            <a:ext cx="36498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latin typeface="Calibri"/>
                <a:ea typeface="Calibri"/>
                <a:cs typeface="Calibri"/>
                <a:sym typeface="Calibri"/>
              </a:rPr>
              <a:t>Комп’ютер не вміє думати</a:t>
            </a:r>
            <a:endParaRPr sz="48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975" y="0"/>
            <a:ext cx="5102029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58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99BC7-FA80-5E46-87FF-892AFB2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029" y="222574"/>
            <a:ext cx="4315968" cy="1421928"/>
          </a:xfrm>
        </p:spPr>
        <p:txBody>
          <a:bodyPr/>
          <a:lstStyle/>
          <a:p>
            <a:r>
              <a:rPr lang="ru-RU" i="1" dirty="0" err="1" smtClean="0"/>
              <a:t>Тренери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B549E8-1669-ED4C-B1D2-CBF859EF4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1127051"/>
            <a:ext cx="4315968" cy="3685581"/>
          </a:xfrm>
        </p:spPr>
        <p:txBody>
          <a:bodyPr/>
          <a:lstStyle/>
          <a:p>
            <a:endParaRPr lang="en-US" sz="4000" dirty="0" smtClean="0"/>
          </a:p>
          <a:p>
            <a:pPr algn="ctr"/>
            <a:r>
              <a:rPr lang="ru-RU" sz="4000" dirty="0" err="1" smtClean="0"/>
              <a:t>Олекс</a:t>
            </a:r>
            <a:r>
              <a:rPr lang="uk-UA" sz="4000" dirty="0" err="1" smtClean="0"/>
              <a:t>ій</a:t>
            </a:r>
            <a:endParaRPr lang="uk-UA" sz="4000" dirty="0" smtClean="0"/>
          </a:p>
          <a:p>
            <a:pPr algn="ctr"/>
            <a:r>
              <a:rPr lang="uk-UA" sz="4000" dirty="0" smtClean="0"/>
              <a:t>Олександр</a:t>
            </a:r>
          </a:p>
          <a:p>
            <a:pPr algn="ctr"/>
            <a:r>
              <a:rPr lang="uk-UA" sz="4000" dirty="0" smtClean="0"/>
              <a:t>Роман</a:t>
            </a:r>
          </a:p>
          <a:p>
            <a:pPr algn="ctr"/>
            <a:r>
              <a:rPr lang="uk-UA" sz="4000" dirty="0" err="1" smtClean="0"/>
              <a:t>Стас</a:t>
            </a:r>
            <a:endParaRPr lang="uk-UA" sz="4000" dirty="0" smtClean="0"/>
          </a:p>
          <a:p>
            <a:pPr algn="ctr"/>
            <a:r>
              <a:rPr lang="uk-UA" sz="4000" dirty="0" smtClean="0"/>
              <a:t>Андрій</a:t>
            </a:r>
          </a:p>
          <a:p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BE093A-5441-B245-B76F-967BE5CA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1" y="1291682"/>
            <a:ext cx="2309156" cy="23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957425" y="1018200"/>
            <a:ext cx="36144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Як зав’язати вузол?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785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957425" y="1018200"/>
            <a:ext cx="36144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Як зав’язати вузол?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72" y="359997"/>
            <a:ext cx="3152025" cy="123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00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957425" y="1018200"/>
            <a:ext cx="36144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Як зав’язати вузол?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72" y="359997"/>
            <a:ext cx="3152025" cy="12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25" y="1369725"/>
            <a:ext cx="3188776" cy="192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05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957425" y="1018200"/>
            <a:ext cx="36144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 i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Як зав’язати вузол?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72" y="359997"/>
            <a:ext cx="3152025" cy="12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25" y="1369725"/>
            <a:ext cx="3188776" cy="19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000" y="3291550"/>
            <a:ext cx="3207150" cy="1739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66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" y="0"/>
            <a:ext cx="9105944" cy="5143500"/>
          </a:xfrm>
          <a:prstGeom prst="rect">
            <a:avLst/>
          </a:prstGeom>
        </p:spPr>
      </p:pic>
      <p:sp>
        <p:nvSpPr>
          <p:cNvPr id="161" name="Google Shape;161;p28"/>
          <p:cNvSpPr txBox="1"/>
          <p:nvPr/>
        </p:nvSpPr>
        <p:spPr>
          <a:xfrm>
            <a:off x="3636300" y="590700"/>
            <a:ext cx="1871400" cy="3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600" b="1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5600" b="1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41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1" y="1291682"/>
            <a:ext cx="2309156" cy="23091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97708"/>
            <a:ext cx="4315968" cy="4269260"/>
          </a:xfrm>
        </p:spPr>
        <p:txBody>
          <a:bodyPr/>
          <a:lstStyle/>
          <a:p>
            <a:pPr algn="ctr"/>
            <a:r>
              <a:rPr lang="en-US" sz="7200" dirty="0" smtClean="0"/>
              <a:t>Lesson 1</a:t>
            </a:r>
            <a:br>
              <a:rPr lang="en-US" sz="7200" dirty="0" smtClean="0"/>
            </a:br>
            <a:r>
              <a:rPr lang="en-US" sz="7200" dirty="0" smtClean="0"/>
              <a:t>done!</a:t>
            </a:r>
            <a:br>
              <a:rPr lang="en-US" sz="7200" dirty="0" smtClean="0"/>
            </a:br>
            <a:r>
              <a:rPr lang="en-US" sz="7200" dirty="0" smtClean="0"/>
              <a:t>Congrats!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294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B96E891-3A87-324D-9834-533EBDB0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5669" y="122778"/>
            <a:ext cx="3986212" cy="3429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4800" dirty="0" smtClean="0"/>
              <a:t>ФОРМАТУВАННЯ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І</a:t>
            </a:r>
            <a:r>
              <a:rPr lang="ru-RU" sz="4800" dirty="0" smtClean="0"/>
              <a:t> ВИКОНАННЯ</a:t>
            </a:r>
            <a:endParaRPr lang="en-US" sz="4800" dirty="0"/>
          </a:p>
          <a:p>
            <a:pPr algn="ctr">
              <a:lnSpc>
                <a:spcPct val="100000"/>
              </a:lnSpc>
            </a:pPr>
            <a:endParaRPr lang="en-US" sz="4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4"/>
          <a:stretch/>
        </p:blipFill>
        <p:spPr>
          <a:xfrm>
            <a:off x="5337544" y="-1"/>
            <a:ext cx="3806456" cy="48266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957943" y="1682919"/>
            <a:ext cx="3383902" cy="30259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553" b="6314"/>
          <a:stretch/>
        </p:blipFill>
        <p:spPr>
          <a:xfrm>
            <a:off x="5326743" y="-2"/>
            <a:ext cx="3817257" cy="48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657A43E-A17C-984A-8657-9760C0A56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833" y="1476449"/>
            <a:ext cx="3986212" cy="342900"/>
          </a:xfrm>
        </p:spPr>
        <p:txBody>
          <a:bodyPr/>
          <a:lstStyle/>
          <a:p>
            <a:pPr algn="ctr"/>
            <a:r>
              <a:rPr lang="uk-UA" sz="4800" dirty="0" smtClean="0"/>
              <a:t>ІМПОРТ</a:t>
            </a:r>
            <a:endParaRPr lang="en-US" sz="4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B96E891-3A87-324D-9834-533EBDB0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126" y="3245423"/>
            <a:ext cx="3986212" cy="342900"/>
          </a:xfrm>
        </p:spPr>
        <p:txBody>
          <a:bodyPr/>
          <a:lstStyle/>
          <a:p>
            <a:pPr algn="ctr"/>
            <a:r>
              <a:rPr lang="en-US" sz="4800" dirty="0" smtClean="0"/>
              <a:t>IMPORT</a:t>
            </a:r>
            <a:endParaRPr lang="en-US" sz="4800" dirty="0"/>
          </a:p>
          <a:p>
            <a:pPr algn="ctr"/>
            <a:endParaRPr lang="en-US" sz="4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4"/>
          <a:stretch/>
        </p:blipFill>
        <p:spPr>
          <a:xfrm>
            <a:off x="5337544" y="-1"/>
            <a:ext cx="3806456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657A43E-A17C-984A-8657-9760C0A56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833" y="1476449"/>
            <a:ext cx="3986212" cy="342900"/>
          </a:xfrm>
        </p:spPr>
        <p:txBody>
          <a:bodyPr/>
          <a:lstStyle/>
          <a:p>
            <a:pPr algn="ctr"/>
            <a:r>
              <a:rPr lang="ru-RU" sz="4800" dirty="0" smtClean="0"/>
              <a:t>ЗМІННА</a:t>
            </a:r>
            <a:endParaRPr lang="en-US" sz="4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B96E891-3A87-324D-9834-533EBDB0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126" y="3245423"/>
            <a:ext cx="3986212" cy="342900"/>
          </a:xfrm>
        </p:spPr>
        <p:txBody>
          <a:bodyPr/>
          <a:lstStyle/>
          <a:p>
            <a:pPr algn="ctr"/>
            <a:r>
              <a:rPr lang="uk-UA" sz="4800" dirty="0" smtClean="0"/>
              <a:t>ОБ</a:t>
            </a:r>
            <a:r>
              <a:rPr lang="en-US" sz="4800" dirty="0" smtClean="0"/>
              <a:t>’</a:t>
            </a:r>
            <a:r>
              <a:rPr lang="uk-UA" sz="4800" dirty="0" smtClean="0"/>
              <a:t>ЄКТ</a:t>
            </a:r>
            <a:endParaRPr lang="en-US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91" y="0"/>
            <a:ext cx="3834809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657A43E-A17C-984A-8657-9760C0A56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2126" y="795966"/>
            <a:ext cx="3986212" cy="15999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4800" dirty="0" smtClean="0"/>
              <a:t>ФУНКЦІЇ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МЕТОДИ</a:t>
            </a:r>
            <a:endParaRPr lang="en-US" sz="4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B96E891-3A87-324D-9834-533EBDB0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159" y="3062177"/>
            <a:ext cx="3986212" cy="1197934"/>
          </a:xfrm>
        </p:spPr>
        <p:txBody>
          <a:bodyPr/>
          <a:lstStyle/>
          <a:p>
            <a:pPr algn="ctr"/>
            <a:r>
              <a:rPr lang="uk-UA" sz="4800" dirty="0" smtClean="0"/>
              <a:t>ПЕВНА ДІЯ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НАД ОБ</a:t>
            </a:r>
            <a:r>
              <a:rPr lang="en-US" sz="4800" dirty="0" smtClean="0"/>
              <a:t>’</a:t>
            </a:r>
            <a:r>
              <a:rPr lang="uk-UA" sz="4800" dirty="0" smtClean="0"/>
              <a:t>ЄКТОМ</a:t>
            </a:r>
            <a:endParaRPr lang="en-US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4" r="28968"/>
          <a:stretch/>
        </p:blipFill>
        <p:spPr>
          <a:xfrm>
            <a:off x="5323367" y="0"/>
            <a:ext cx="3820633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1" y="1291682"/>
            <a:ext cx="2309156" cy="23091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</p:spPr>
        <p:txBody>
          <a:bodyPr/>
          <a:lstStyle/>
          <a:p>
            <a:pPr algn="ctr"/>
            <a:r>
              <a:rPr lang="ru-RU" sz="7200" dirty="0" smtClean="0"/>
              <a:t>По</a:t>
            </a:r>
            <a:r>
              <a:rPr lang="uk-UA" sz="7200" dirty="0" smtClean="0"/>
              <a:t>їхали!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657A43E-A17C-984A-8657-9760C0A56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2126" y="795966"/>
            <a:ext cx="3986212" cy="15999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4800" dirty="0" smtClean="0"/>
              <a:t>УМОВА</a:t>
            </a:r>
            <a:endParaRPr lang="en-US" sz="4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B96E891-3A87-324D-9834-533EBDB0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452" y="2020186"/>
            <a:ext cx="3986212" cy="119793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4800" dirty="0" smtClean="0"/>
              <a:t>ЯКЩО 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СТАКАНЧИК 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ПУСТИЙ ТО…</a:t>
            </a:r>
            <a:endParaRPr lang="en-US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4" r="28968"/>
          <a:stretch/>
        </p:blipFill>
        <p:spPr>
          <a:xfrm>
            <a:off x="5323367" y="0"/>
            <a:ext cx="3820633" cy="482663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46"/>
          <a:stretch/>
        </p:blipFill>
        <p:spPr>
          <a:xfrm rot="5400000">
            <a:off x="4833384" y="489983"/>
            <a:ext cx="4800599" cy="38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657A43E-A17C-984A-8657-9760C0A56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2126" y="795966"/>
            <a:ext cx="3986212" cy="15999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4800" dirty="0" smtClean="0"/>
              <a:t>ЦИКЛ</a:t>
            </a:r>
            <a:endParaRPr lang="en-US" sz="4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B96E891-3A87-324D-9834-533EBDB0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452" y="2020186"/>
            <a:ext cx="3986212" cy="119793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4800" dirty="0" smtClean="0"/>
              <a:t>МАЄМО 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ДЕСЯТЬ 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СТАКАНЧИКІВ…</a:t>
            </a:r>
            <a:endParaRPr lang="en-US" sz="4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" r="13463"/>
          <a:stretch/>
        </p:blipFill>
        <p:spPr>
          <a:xfrm>
            <a:off x="5276850" y="-1"/>
            <a:ext cx="3876675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657A43E-A17C-984A-8657-9760C0A56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0226" y="420282"/>
            <a:ext cx="3986212" cy="15999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4800" dirty="0" smtClean="0"/>
              <a:t>ДІЇ 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КОРИСТУВАЧА</a:t>
            </a:r>
            <a:endParaRPr lang="en-US" sz="4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EB96E891-3A87-324D-9834-533EBDB02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226" y="2772661"/>
            <a:ext cx="3986212" cy="119793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4800" dirty="0" smtClean="0"/>
              <a:t>БУДЬ-ЛАСКА</a:t>
            </a:r>
          </a:p>
          <a:p>
            <a:pPr algn="ctr">
              <a:lnSpc>
                <a:spcPct val="100000"/>
              </a:lnSpc>
            </a:pPr>
            <a:r>
              <a:rPr lang="uk-UA" sz="4800" dirty="0" smtClean="0"/>
              <a:t>ЧАЮ!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4" y="-1"/>
            <a:ext cx="3838575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1" y="1291682"/>
            <a:ext cx="2309156" cy="23091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794327"/>
            <a:ext cx="4315968" cy="3131127"/>
          </a:xfrm>
        </p:spPr>
        <p:txBody>
          <a:bodyPr/>
          <a:lstStyle/>
          <a:p>
            <a:pPr algn="ctr"/>
            <a:r>
              <a:rPr lang="ru-RU" sz="7200" dirty="0" err="1" smtClean="0"/>
              <a:t>Спробу</a:t>
            </a:r>
            <a:r>
              <a:rPr lang="uk-UA" sz="7200" dirty="0" err="1" smtClean="0"/>
              <a:t>ємо</a:t>
            </a:r>
            <a:r>
              <a:rPr lang="uk-UA" sz="7200" dirty="0" smtClean="0"/>
              <a:t/>
            </a:r>
            <a:br>
              <a:rPr lang="uk-UA" sz="7200" dirty="0" smtClean="0"/>
            </a:br>
            <a:r>
              <a:rPr lang="uk-UA" sz="7200" dirty="0" smtClean="0"/>
              <a:t>самі?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1" y="1291682"/>
            <a:ext cx="2309156" cy="23091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</p:spPr>
        <p:txBody>
          <a:bodyPr/>
          <a:lstStyle/>
          <a:p>
            <a:pPr algn="ctr"/>
            <a:r>
              <a:rPr lang="uk-UA" sz="7200" dirty="0" smtClean="0"/>
              <a:t>А тепер</a:t>
            </a:r>
            <a:br>
              <a:rPr lang="uk-UA" sz="7200" dirty="0" smtClean="0"/>
            </a:br>
            <a:r>
              <a:rPr lang="uk-UA" sz="7200" dirty="0" err="1" smtClean="0"/>
              <a:t>Хардкор</a:t>
            </a:r>
            <a:r>
              <a:rPr lang="uk-UA" sz="7200" dirty="0" smtClean="0"/>
              <a:t> 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542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0350" y="1534050"/>
            <a:ext cx="34425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 i="1">
                <a:latin typeface="Calibri"/>
                <a:ea typeface="Calibri"/>
                <a:cs typeface="Calibri"/>
                <a:sym typeface="Calibri"/>
              </a:rPr>
              <a:t>Програміст спілкується з комп’ютером</a:t>
            </a:r>
            <a:endParaRPr sz="36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2258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304</TotalTime>
  <Words>107</Words>
  <Application>Microsoft Office PowerPoint</Application>
  <PresentationFormat>Экран (16:9)</PresentationFormat>
  <Paragraphs>63</Paragraphs>
  <Slides>33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Oswald DemiBold</vt:lpstr>
      <vt:lpstr>Covers</vt:lpstr>
      <vt:lpstr>General</vt:lpstr>
      <vt:lpstr>Breakers</vt:lpstr>
      <vt:lpstr>EKIDS 2020 Python</vt:lpstr>
      <vt:lpstr>Тренери:</vt:lpstr>
      <vt:lpstr>Поїхали!</vt:lpstr>
      <vt:lpstr>Презентация PowerPoint</vt:lpstr>
      <vt:lpstr>Презентация PowerPoint</vt:lpstr>
      <vt:lpstr>Презентация PowerPoint</vt:lpstr>
      <vt:lpstr>Презентация PowerPoint</vt:lpstr>
      <vt:lpstr>А тепер Хардкор )</vt:lpstr>
      <vt:lpstr>Програміст спілкується з комп’ютером</vt:lpstr>
      <vt:lpstr>Мови</vt:lpstr>
      <vt:lpstr>Мова комп’ютера</vt:lpstr>
      <vt:lpstr>Мови програмування</vt:lpstr>
      <vt:lpstr>Презентация PowerPoint</vt:lpstr>
      <vt:lpstr>Інтерпретатор</vt:lpstr>
      <vt:lpstr>Команди</vt:lpstr>
      <vt:lpstr>Презентация PowerPoint</vt:lpstr>
      <vt:lpstr>Презентация PowerPoint</vt:lpstr>
      <vt:lpstr>Презентация PowerPoint</vt:lpstr>
      <vt:lpstr>Комп’ютер не вміє думати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Lesson 1 done! Congrats!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Спробуємо самі?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user</cp:lastModifiedBy>
  <cp:revision>41</cp:revision>
  <dcterms:created xsi:type="dcterms:W3CDTF">2018-01-26T19:23:30Z</dcterms:created>
  <dcterms:modified xsi:type="dcterms:W3CDTF">2020-02-14T20:40:10Z</dcterms:modified>
</cp:coreProperties>
</file>