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9"/>
  </p:notesMasterIdLst>
  <p:handoutMasterIdLst>
    <p:handoutMasterId r:id="rId10"/>
  </p:handoutMasterIdLst>
  <p:sldIdLst>
    <p:sldId id="256" r:id="rId4"/>
    <p:sldId id="276" r:id="rId5"/>
    <p:sldId id="334" r:id="rId6"/>
    <p:sldId id="335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86" y="1149822"/>
            <a:ext cx="4315968" cy="1421928"/>
          </a:xfrm>
        </p:spPr>
        <p:txBody>
          <a:bodyPr/>
          <a:lstStyle/>
          <a:p>
            <a:pPr algn="ctr"/>
            <a:r>
              <a:rPr lang="en-US" dirty="0"/>
              <a:t>EKIDS 2020</a:t>
            </a:r>
            <a:r>
              <a:rPr lang="en-US"/>
              <a:t/>
            </a:r>
            <a:br>
              <a:rPr lang="en-US"/>
            </a:br>
            <a:r>
              <a:rPr lang="en-US"/>
              <a:t>Python Online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58" y="1291682"/>
            <a:ext cx="2309156" cy="23091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5" y="2834344"/>
            <a:ext cx="3360561" cy="20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39" y="1753581"/>
            <a:ext cx="2289054" cy="2289054"/>
          </a:xfrm>
          <a:prstGeom prst="rect">
            <a:avLst/>
          </a:prstGeom>
        </p:spPr>
      </p:pic>
      <p:pic>
        <p:nvPicPr>
          <p:cNvPr id="10" name="Picture 9" descr="A picture containing photo, refrigerator, sitting, monitor&#10;&#10;Description automatically generated">
            <a:extLst>
              <a:ext uri="{FF2B5EF4-FFF2-40B4-BE49-F238E27FC236}">
                <a16:creationId xmlns:a16="http://schemas.microsoft.com/office/drawing/2014/main" id="{52500468-31D9-449C-8836-5FCB006E8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9" t="20598" r="19757" b="8851"/>
          <a:stretch/>
        </p:blipFill>
        <p:spPr>
          <a:xfrm>
            <a:off x="2736643" y="1944231"/>
            <a:ext cx="1930406" cy="29386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980DDF4-456F-4369-9AA1-13C52D0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11" y="1042617"/>
            <a:ext cx="4315968" cy="1421928"/>
          </a:xfrm>
        </p:spPr>
        <p:txBody>
          <a:bodyPr/>
          <a:lstStyle/>
          <a:p>
            <a:pPr algn="ctr"/>
            <a:r>
              <a:rPr lang="en-US" sz="2800" b="1" dirty="0"/>
              <a:t>EKIDS 2020</a:t>
            </a: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>Python Online</a:t>
            </a:r>
            <a:endParaRPr lang="en-US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3990" r="6066" b="1286"/>
          <a:stretch/>
        </p:blipFill>
        <p:spPr>
          <a:xfrm>
            <a:off x="304529" y="1944231"/>
            <a:ext cx="2009192" cy="29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39" y="1753581"/>
            <a:ext cx="2289054" cy="228905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980DDF4-456F-4369-9AA1-13C52D0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11" y="266953"/>
            <a:ext cx="4315968" cy="1421928"/>
          </a:xfrm>
        </p:spPr>
        <p:txBody>
          <a:bodyPr/>
          <a:lstStyle/>
          <a:p>
            <a:pPr algn="ctr"/>
            <a:r>
              <a:rPr lang="en-US" sz="2800" b="1" dirty="0"/>
              <a:t>EKIDS 2020</a:t>
            </a: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>Python Online</a:t>
            </a:r>
            <a:endParaRPr lang="en-US" sz="28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FC98F7-8288-4250-B008-32E7D3D97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590" y="1314954"/>
            <a:ext cx="4315968" cy="3399539"/>
          </a:xfrm>
        </p:spPr>
        <p:txBody>
          <a:bodyPr/>
          <a:lstStyle/>
          <a:p>
            <a:r>
              <a:rPr lang="ru-RU" sz="1400" i="1"/>
              <a:t>День 5 Онлайн. Заняття 1. </a:t>
            </a:r>
            <a:endParaRPr lang="ru-RU" sz="1400"/>
          </a:p>
          <a:p>
            <a:r>
              <a:rPr lang="ru-RU" sz="1400"/>
              <a:t>15 хв. Тренер (Олексій). </a:t>
            </a:r>
            <a:r>
              <a:rPr lang="ru-RU" sz="1400" b="0"/>
              <a:t>Повторення вивченого - змінні, умовні конструкції (</a:t>
            </a:r>
            <a:r>
              <a:rPr lang="en-US" sz="1400" b="0"/>
              <a:t>if - else), </a:t>
            </a:r>
            <a:r>
              <a:rPr lang="ru-RU" sz="1400" b="0"/>
              <a:t>списки/масими, методи/функції, класс/об’єкт, бібліотека, типи змінних (число, рядок, булева змінна), коментар.</a:t>
            </a:r>
            <a:endParaRPr lang="ru-RU" sz="1400"/>
          </a:p>
          <a:p>
            <a:r>
              <a:rPr lang="ru-RU" sz="1400"/>
              <a:t>15 хв. Тренер (Олександр). </a:t>
            </a:r>
            <a:r>
              <a:rPr lang="ru-RU" sz="1400" b="0"/>
              <a:t>Функції - трохи теорії.</a:t>
            </a:r>
            <a:endParaRPr lang="ru-RU" sz="1400"/>
          </a:p>
          <a:p>
            <a:r>
              <a:rPr lang="ru-RU" sz="1400"/>
              <a:t>15 хв. Тренер (Олександр).  </a:t>
            </a:r>
            <a:r>
              <a:rPr lang="ru-RU" sz="1400" b="0"/>
              <a:t>Вбиваємо ворога. Використаємо заготовлену функцію обчислення зіткнення, кодимо тільки її використання. </a:t>
            </a:r>
            <a:endParaRPr lang="ru-RU" sz="1400"/>
          </a:p>
          <a:p>
            <a:r>
              <a:rPr lang="ru-RU" sz="1400"/>
              <a:t/>
            </a:r>
            <a:br>
              <a:rPr lang="ru-RU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257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39" y="1753581"/>
            <a:ext cx="2289054" cy="228905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980DDF4-456F-4369-9AA1-13C52D0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11" y="266953"/>
            <a:ext cx="4315968" cy="1421928"/>
          </a:xfrm>
        </p:spPr>
        <p:txBody>
          <a:bodyPr/>
          <a:lstStyle/>
          <a:p>
            <a:pPr algn="ctr"/>
            <a:r>
              <a:rPr lang="en-US" sz="2800" b="1" dirty="0"/>
              <a:t>EKIDS 2020</a:t>
            </a: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>Python Online</a:t>
            </a:r>
            <a:endParaRPr lang="en-US" sz="28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FC98F7-8288-4250-B008-32E7D3D97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590" y="1365403"/>
            <a:ext cx="4315968" cy="3399539"/>
          </a:xfrm>
        </p:spPr>
        <p:txBody>
          <a:bodyPr/>
          <a:lstStyle/>
          <a:p>
            <a:r>
              <a:rPr lang="ru-RU" sz="1400" i="1" dirty="0"/>
              <a:t>День 5 Онлайн. </a:t>
            </a:r>
            <a:r>
              <a:rPr lang="ru-RU" sz="1400" i="1" dirty="0" err="1"/>
              <a:t>Заняття</a:t>
            </a:r>
            <a:r>
              <a:rPr lang="ru-RU" sz="1400" i="1" dirty="0"/>
              <a:t> 2. </a:t>
            </a:r>
            <a:endParaRPr lang="ru-RU" sz="1400" dirty="0"/>
          </a:p>
          <a:p>
            <a:r>
              <a:rPr lang="ru-RU" sz="1400" dirty="0"/>
              <a:t>15 </a:t>
            </a:r>
            <a:r>
              <a:rPr lang="ru-RU" sz="1400" dirty="0" err="1"/>
              <a:t>хв</a:t>
            </a:r>
            <a:r>
              <a:rPr lang="ru-RU" sz="1400" dirty="0"/>
              <a:t>. Тренер (</a:t>
            </a:r>
            <a:r>
              <a:rPr lang="ru-RU" sz="1400" dirty="0" err="1"/>
              <a:t>Олексій</a:t>
            </a:r>
            <a:r>
              <a:rPr lang="ru-RU" sz="1400" dirty="0"/>
              <a:t>). </a:t>
            </a:r>
            <a:r>
              <a:rPr lang="ru-RU" sz="1400" b="0" dirty="0"/>
              <a:t>Структура </a:t>
            </a:r>
            <a:r>
              <a:rPr lang="ru-RU" sz="1400" b="0" dirty="0" err="1"/>
              <a:t>програми</a:t>
            </a:r>
            <a:r>
              <a:rPr lang="ru-RU" sz="1400" b="0" dirty="0"/>
              <a:t> - </a:t>
            </a:r>
            <a:r>
              <a:rPr lang="ru-RU" sz="1400" b="0" dirty="0" err="1"/>
              <a:t>що</a:t>
            </a:r>
            <a:r>
              <a:rPr lang="ru-RU" sz="1400" b="0" dirty="0"/>
              <a:t> і до </a:t>
            </a:r>
            <a:r>
              <a:rPr lang="ru-RU" sz="1400" b="0" dirty="0" err="1"/>
              <a:t>чого</a:t>
            </a:r>
            <a:r>
              <a:rPr lang="ru-RU" sz="1400" b="0" dirty="0"/>
              <a:t>, </a:t>
            </a:r>
            <a:r>
              <a:rPr lang="ru-RU" sz="1400" b="0" dirty="0" err="1"/>
              <a:t>які</a:t>
            </a:r>
            <a:r>
              <a:rPr lang="ru-RU" sz="1400" b="0" dirty="0"/>
              <a:t> </a:t>
            </a:r>
            <a:r>
              <a:rPr lang="ru-RU" sz="1400" b="0" dirty="0" err="1"/>
              <a:t>структурні</a:t>
            </a:r>
            <a:r>
              <a:rPr lang="ru-RU" sz="1400" b="0" dirty="0"/>
              <a:t> блоки в нас є. </a:t>
            </a:r>
            <a:endParaRPr lang="en-US" sz="1400" b="0" dirty="0"/>
          </a:p>
          <a:p>
            <a:r>
              <a:rPr lang="ru-RU" sz="1400" dirty="0"/>
              <a:t>15 </a:t>
            </a:r>
            <a:r>
              <a:rPr lang="ru-RU" sz="1400" dirty="0" err="1"/>
              <a:t>хв</a:t>
            </a:r>
            <a:r>
              <a:rPr lang="ru-RU" sz="1400" dirty="0"/>
              <a:t>. Тренер (</a:t>
            </a:r>
            <a:r>
              <a:rPr lang="ru-RU" sz="1400" dirty="0" err="1"/>
              <a:t>Олексій</a:t>
            </a:r>
            <a:r>
              <a:rPr lang="ru-RU" sz="1400" dirty="0"/>
              <a:t>). </a:t>
            </a:r>
            <a:r>
              <a:rPr lang="ru-RU" sz="1400" b="0" dirty="0"/>
              <a:t>Трошки про строки і </a:t>
            </a:r>
            <a:r>
              <a:rPr lang="ru-RU" sz="1400" b="0" dirty="0" err="1"/>
              <a:t>конкатенацію</a:t>
            </a:r>
            <a:r>
              <a:rPr lang="ru-RU" sz="1400" b="0" dirty="0"/>
              <a:t>. Про </a:t>
            </a:r>
            <a:r>
              <a:rPr lang="ru-RU" sz="1400" b="0" dirty="0" err="1"/>
              <a:t>масиви</a:t>
            </a:r>
            <a:r>
              <a:rPr lang="ru-RU" sz="1400" b="0" dirty="0"/>
              <a:t>. </a:t>
            </a:r>
            <a:r>
              <a:rPr lang="ru-RU" sz="1400" b="0" dirty="0" err="1"/>
              <a:t>Підготовка</a:t>
            </a:r>
            <a:r>
              <a:rPr lang="ru-RU" sz="1400" b="0" dirty="0"/>
              <a:t> до ДЗ.</a:t>
            </a:r>
            <a:endParaRPr lang="ru-RU" sz="1400" dirty="0"/>
          </a:p>
          <a:p>
            <a:r>
              <a:rPr lang="ru-RU" sz="1400" dirty="0"/>
              <a:t>15 </a:t>
            </a:r>
            <a:r>
              <a:rPr lang="ru-RU" sz="1400" dirty="0" err="1"/>
              <a:t>хв</a:t>
            </a:r>
            <a:r>
              <a:rPr lang="ru-RU" sz="1400" dirty="0"/>
              <a:t>. Тренер (</a:t>
            </a:r>
            <a:r>
              <a:rPr lang="ru-RU" sz="1400" dirty="0" err="1"/>
              <a:t>Олексій</a:t>
            </a:r>
            <a:r>
              <a:rPr lang="ru-RU" sz="1400" dirty="0"/>
              <a:t>). </a:t>
            </a:r>
            <a:r>
              <a:rPr lang="ru-RU" sz="1400" b="0" dirty="0"/>
              <a:t>Про </a:t>
            </a:r>
            <a:r>
              <a:rPr lang="ru-RU" sz="1400" b="0" dirty="0" err="1"/>
              <a:t>файли</a:t>
            </a:r>
            <a:r>
              <a:rPr lang="ru-RU" sz="1400" b="0" dirty="0"/>
              <a:t>, </a:t>
            </a:r>
            <a:r>
              <a:rPr lang="ru-RU" sz="1400" b="0" dirty="0" err="1"/>
              <a:t>які</a:t>
            </a:r>
            <a:r>
              <a:rPr lang="ru-RU" sz="1400" b="0" dirty="0"/>
              <a:t> у нас є і як </a:t>
            </a:r>
            <a:r>
              <a:rPr lang="ru-RU" sz="1400" b="0" dirty="0" err="1"/>
              <a:t>їх</a:t>
            </a:r>
            <a:r>
              <a:rPr lang="ru-RU" sz="1400" b="0" dirty="0"/>
              <a:t> </a:t>
            </a:r>
            <a:r>
              <a:rPr lang="ru-RU" sz="1400" b="0" dirty="0" err="1"/>
              <a:t>можна</a:t>
            </a:r>
            <a:r>
              <a:rPr lang="ru-RU" sz="1400" b="0" dirty="0"/>
              <a:t> </a:t>
            </a:r>
            <a:r>
              <a:rPr lang="ru-RU" sz="1400" b="0" dirty="0" err="1"/>
              <a:t>використати</a:t>
            </a:r>
            <a:r>
              <a:rPr lang="ru-RU" sz="1400" b="0" dirty="0"/>
              <a:t>. </a:t>
            </a:r>
          </a:p>
          <a:p>
            <a:r>
              <a:rPr lang="ru-RU" sz="1400" b="0" dirty="0" err="1"/>
              <a:t>Що</a:t>
            </a:r>
            <a:r>
              <a:rPr lang="ru-RU" sz="1400" b="0" dirty="0"/>
              <a:t> </a:t>
            </a:r>
            <a:r>
              <a:rPr lang="ru-RU" sz="1400" b="0" dirty="0" err="1"/>
              <a:t>саме</a:t>
            </a:r>
            <a:r>
              <a:rPr lang="ru-RU" sz="1400" b="0" dirty="0"/>
              <a:t> </a:t>
            </a:r>
            <a:r>
              <a:rPr lang="ru-RU" sz="1400" b="0" dirty="0" err="1"/>
              <a:t>скривається</a:t>
            </a:r>
            <a:r>
              <a:rPr lang="ru-RU" sz="1400" b="0" dirty="0"/>
              <a:t> за рядком </a:t>
            </a:r>
            <a:r>
              <a:rPr lang="ru-RU" sz="1400" b="0" dirty="0" err="1"/>
              <a:t>додавання</a:t>
            </a:r>
            <a:r>
              <a:rPr lang="ru-RU" sz="1400" b="0" dirty="0"/>
              <a:t> картинки - шлях до файлу і </a:t>
            </a:r>
            <a:r>
              <a:rPr lang="ru-RU" sz="1400" b="0" dirty="0" err="1"/>
              <a:t>чому</a:t>
            </a:r>
            <a:r>
              <a:rPr lang="ru-RU" sz="1400" b="0" dirty="0"/>
              <a:t> </a:t>
            </a:r>
            <a:r>
              <a:rPr lang="ru-RU" sz="1400" b="0" dirty="0" err="1"/>
              <a:t>він</a:t>
            </a:r>
            <a:r>
              <a:rPr lang="ru-RU" sz="1400" b="0" dirty="0"/>
              <a:t> </a:t>
            </a:r>
            <a:r>
              <a:rPr lang="ru-RU" sz="1400" b="0" dirty="0" err="1"/>
              <a:t>такий</a:t>
            </a:r>
            <a:r>
              <a:rPr lang="ru-RU" sz="1400" b="0" dirty="0"/>
              <a:t>. </a:t>
            </a:r>
          </a:p>
          <a:p>
            <a:r>
              <a:rPr lang="ru-RU" sz="1400" b="0" dirty="0" err="1" smtClean="0"/>
              <a:t>Поди</a:t>
            </a:r>
            <a:r>
              <a:rPr lang="ru-RU" sz="1400" b="0" dirty="0" err="1"/>
              <a:t>в</a:t>
            </a:r>
            <a:r>
              <a:rPr lang="ru-RU" sz="1400" b="0" dirty="0" err="1" smtClean="0"/>
              <a:t>итись</a:t>
            </a:r>
            <a:r>
              <a:rPr lang="ru-RU" sz="1400" b="0" dirty="0" smtClean="0"/>
              <a:t> </a:t>
            </a:r>
            <a:r>
              <a:rPr lang="ru-RU" sz="1400" b="0" dirty="0"/>
              <a:t>на результат </a:t>
            </a:r>
            <a:r>
              <a:rPr lang="ru-RU" sz="1400" b="0" dirty="0" err="1"/>
              <a:t>домашки</a:t>
            </a:r>
            <a:r>
              <a:rPr lang="ru-RU" sz="1400" b="0" dirty="0"/>
              <a:t>.</a:t>
            </a:r>
            <a:endParaRPr lang="ru-RU" sz="1400" dirty="0"/>
          </a:p>
          <a:p>
            <a:r>
              <a:rPr lang="ru-RU" sz="1400" dirty="0"/>
              <a:t>15 </a:t>
            </a:r>
            <a:r>
              <a:rPr lang="ru-RU" sz="1400" dirty="0" err="1"/>
              <a:t>хв</a:t>
            </a:r>
            <a:r>
              <a:rPr lang="ru-RU" sz="1400" dirty="0"/>
              <a:t>. Тренер (</a:t>
            </a:r>
            <a:r>
              <a:rPr lang="ru-RU" sz="1400" dirty="0" err="1"/>
              <a:t>Олександр</a:t>
            </a:r>
            <a:r>
              <a:rPr lang="ru-RU" sz="1400" dirty="0"/>
              <a:t>). </a:t>
            </a:r>
            <a:r>
              <a:rPr lang="en-US" sz="1400" b="0" dirty="0"/>
              <a:t>Q&amp;A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32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</p:spPr>
        <p:txBody>
          <a:bodyPr/>
          <a:lstStyle/>
          <a:p>
            <a:pPr algn="ctr"/>
            <a:r>
              <a:rPr lang="ru-RU" sz="7200" dirty="0"/>
              <a:t>По</a:t>
            </a:r>
            <a:r>
              <a:rPr lang="uk-UA" sz="7200" dirty="0"/>
              <a:t>їхали!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311</TotalTime>
  <Words>25</Words>
  <Application>Microsoft Office PowerPoint</Application>
  <PresentationFormat>Экран 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EKIDS 2020 Python Online</vt:lpstr>
      <vt:lpstr>EKIDS 2020 Python Online</vt:lpstr>
      <vt:lpstr>EKIDS 2020 Python Online</vt:lpstr>
      <vt:lpstr>EKIDS 2020 Python Online</vt:lpstr>
      <vt:lpstr>Поїхали!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Oleksii Borys</cp:lastModifiedBy>
  <cp:revision>45</cp:revision>
  <dcterms:created xsi:type="dcterms:W3CDTF">2018-01-26T19:23:30Z</dcterms:created>
  <dcterms:modified xsi:type="dcterms:W3CDTF">2020-04-03T19:09:13Z</dcterms:modified>
</cp:coreProperties>
</file>