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0DFDDD-417C-4863-B998-1D288583BDB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7F42446-6334-49F1-A03E-5E0340F234DE}">
      <dgm:prSet phldrT="[Текст]"/>
      <dgm:spPr/>
      <dgm:t>
        <a:bodyPr/>
        <a:lstStyle/>
        <a:p>
          <a:r>
            <a:rPr lang="en-US" dirty="0" err="1"/>
            <a:t>Ms</a:t>
          </a:r>
          <a:r>
            <a:rPr lang="en-US" dirty="0"/>
            <a:t> PowerPoint</a:t>
          </a:r>
          <a:endParaRPr lang="ru-RU" dirty="0"/>
        </a:p>
      </dgm:t>
    </dgm:pt>
    <dgm:pt modelId="{F56E9671-CA93-44EB-9B6D-5C1DDD51CC48}" type="parTrans" cxnId="{F4C33A30-A4D9-47DF-B681-210532066112}">
      <dgm:prSet/>
      <dgm:spPr/>
      <dgm:t>
        <a:bodyPr/>
        <a:lstStyle/>
        <a:p>
          <a:endParaRPr lang="ru-RU"/>
        </a:p>
      </dgm:t>
    </dgm:pt>
    <dgm:pt modelId="{2F4204E5-BD6F-4BEF-AED1-73047084FC42}" type="sibTrans" cxnId="{F4C33A30-A4D9-47DF-B681-210532066112}">
      <dgm:prSet/>
      <dgm:spPr/>
      <dgm:t>
        <a:bodyPr/>
        <a:lstStyle/>
        <a:p>
          <a:endParaRPr lang="ru-RU"/>
        </a:p>
      </dgm:t>
    </dgm:pt>
    <dgm:pt modelId="{C63BD71E-9748-46F4-BF3A-A4C36DB7BF55}">
      <dgm:prSet phldrT="[Текст]"/>
      <dgm:spPr/>
      <dgm:t>
        <a:bodyPr/>
        <a:lstStyle/>
        <a:p>
          <a:r>
            <a:rPr lang="en-US" dirty="0" err="1"/>
            <a:t>Ms</a:t>
          </a:r>
          <a:r>
            <a:rPr lang="en-US" dirty="0"/>
            <a:t> Word</a:t>
          </a:r>
          <a:endParaRPr lang="ru-RU" dirty="0"/>
        </a:p>
      </dgm:t>
    </dgm:pt>
    <dgm:pt modelId="{9F4F142E-C1AC-4579-9A2C-A4D163D45549}" type="parTrans" cxnId="{E1564E12-9ED6-42D9-8642-6E44CAC4D2C5}">
      <dgm:prSet/>
      <dgm:spPr/>
      <dgm:t>
        <a:bodyPr/>
        <a:lstStyle/>
        <a:p>
          <a:endParaRPr lang="ru-RU"/>
        </a:p>
      </dgm:t>
    </dgm:pt>
    <dgm:pt modelId="{E7EFA581-4D21-48E0-9A99-68DB695C1360}" type="sibTrans" cxnId="{E1564E12-9ED6-42D9-8642-6E44CAC4D2C5}">
      <dgm:prSet/>
      <dgm:spPr/>
      <dgm:t>
        <a:bodyPr/>
        <a:lstStyle/>
        <a:p>
          <a:endParaRPr lang="ru-RU"/>
        </a:p>
      </dgm:t>
    </dgm:pt>
    <dgm:pt modelId="{9D22AB9C-9737-442E-A936-E139B9082DC9}">
      <dgm:prSet phldrT="[Текст]"/>
      <dgm:spPr/>
      <dgm:t>
        <a:bodyPr/>
        <a:lstStyle/>
        <a:p>
          <a:r>
            <a:rPr lang="en-US" dirty="0" err="1"/>
            <a:t>Ms</a:t>
          </a:r>
          <a:r>
            <a:rPr lang="en-US" dirty="0"/>
            <a:t> Excel</a:t>
          </a:r>
          <a:endParaRPr lang="ru-RU" dirty="0"/>
        </a:p>
      </dgm:t>
    </dgm:pt>
    <dgm:pt modelId="{4CE87A81-C405-466B-A429-0A602FB1E1BB}" type="parTrans" cxnId="{8A1FE96C-1971-4FAF-84CF-4B305F4E10CA}">
      <dgm:prSet/>
      <dgm:spPr/>
      <dgm:t>
        <a:bodyPr/>
        <a:lstStyle/>
        <a:p>
          <a:endParaRPr lang="ru-RU"/>
        </a:p>
      </dgm:t>
    </dgm:pt>
    <dgm:pt modelId="{758DFE67-5654-47B3-81B0-123D40568B64}" type="sibTrans" cxnId="{8A1FE96C-1971-4FAF-84CF-4B305F4E10CA}">
      <dgm:prSet/>
      <dgm:spPr/>
      <dgm:t>
        <a:bodyPr/>
        <a:lstStyle/>
        <a:p>
          <a:endParaRPr lang="ru-RU"/>
        </a:p>
      </dgm:t>
    </dgm:pt>
    <dgm:pt modelId="{FCD12525-E914-4928-92A1-3CF89C447439}">
      <dgm:prSet phldrT="[Текст]"/>
      <dgm:spPr/>
      <dgm:t>
        <a:bodyPr/>
        <a:lstStyle/>
        <a:p>
          <a:r>
            <a:rPr lang="en-US" dirty="0" err="1"/>
            <a:t>Ms</a:t>
          </a:r>
          <a:r>
            <a:rPr lang="en-US" dirty="0"/>
            <a:t> A</a:t>
          </a:r>
          <a:r>
            <a:rPr lang="ru-RU" dirty="0" err="1"/>
            <a:t>сс</a:t>
          </a:r>
          <a:r>
            <a:rPr lang="en-US" dirty="0" err="1"/>
            <a:t>ess</a:t>
          </a:r>
          <a:endParaRPr lang="ru-RU" dirty="0"/>
        </a:p>
      </dgm:t>
    </dgm:pt>
    <dgm:pt modelId="{96C818AE-F001-42E5-9E5C-72B968B441AB}" type="parTrans" cxnId="{21ADAB97-26D0-4967-A4E3-AC14F746E790}">
      <dgm:prSet/>
      <dgm:spPr/>
      <dgm:t>
        <a:bodyPr/>
        <a:lstStyle/>
        <a:p>
          <a:endParaRPr lang="ru-RU"/>
        </a:p>
      </dgm:t>
    </dgm:pt>
    <dgm:pt modelId="{5D93D353-ED98-4281-8568-35094233906C}" type="sibTrans" cxnId="{21ADAB97-26D0-4967-A4E3-AC14F746E790}">
      <dgm:prSet/>
      <dgm:spPr/>
      <dgm:t>
        <a:bodyPr/>
        <a:lstStyle/>
        <a:p>
          <a:endParaRPr lang="ru-RU"/>
        </a:p>
      </dgm:t>
    </dgm:pt>
    <dgm:pt modelId="{67E8C91D-94E7-4447-A886-CCFD7D0C28E9}" type="pres">
      <dgm:prSet presAssocID="{730DFDDD-417C-4863-B998-1D288583BDB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8591D6E-186A-49A8-ABE2-D5C52BEE5545}" type="pres">
      <dgm:prSet presAssocID="{37F42446-6334-49F1-A03E-5E0340F234DE}" presName="hierRoot1" presStyleCnt="0">
        <dgm:presLayoutVars>
          <dgm:hierBranch val="init"/>
        </dgm:presLayoutVars>
      </dgm:prSet>
      <dgm:spPr/>
    </dgm:pt>
    <dgm:pt modelId="{A8F8EB04-F9A3-481C-A0E2-20C4CFB65070}" type="pres">
      <dgm:prSet presAssocID="{37F42446-6334-49F1-A03E-5E0340F234DE}" presName="rootComposite1" presStyleCnt="0"/>
      <dgm:spPr/>
    </dgm:pt>
    <dgm:pt modelId="{53EBB2C6-12BD-4334-BD4C-252B7DE6482D}" type="pres">
      <dgm:prSet presAssocID="{37F42446-6334-49F1-A03E-5E0340F234DE}" presName="rootText1" presStyleLbl="node0" presStyleIdx="0" presStyleCnt="1" custLinFactNeighborY="2163">
        <dgm:presLayoutVars>
          <dgm:chPref val="3"/>
        </dgm:presLayoutVars>
      </dgm:prSet>
      <dgm:spPr/>
    </dgm:pt>
    <dgm:pt modelId="{3D343880-8BDB-4480-A653-5CA5E2539C69}" type="pres">
      <dgm:prSet presAssocID="{37F42446-6334-49F1-A03E-5E0340F234DE}" presName="rootConnector1" presStyleLbl="node1" presStyleIdx="0" presStyleCnt="0"/>
      <dgm:spPr/>
    </dgm:pt>
    <dgm:pt modelId="{6F3950A3-46C9-47F0-BAEE-A1B8F78A0681}" type="pres">
      <dgm:prSet presAssocID="{37F42446-6334-49F1-A03E-5E0340F234DE}" presName="hierChild2" presStyleCnt="0"/>
      <dgm:spPr/>
    </dgm:pt>
    <dgm:pt modelId="{8FE916F3-5AC7-404B-A664-41FA78FA84EE}" type="pres">
      <dgm:prSet presAssocID="{9F4F142E-C1AC-4579-9A2C-A4D163D45549}" presName="Name37" presStyleLbl="parChTrans1D2" presStyleIdx="0" presStyleCnt="3"/>
      <dgm:spPr/>
    </dgm:pt>
    <dgm:pt modelId="{F9BC6BDD-75DB-4656-8500-7D9CE3B5EE2A}" type="pres">
      <dgm:prSet presAssocID="{C63BD71E-9748-46F4-BF3A-A4C36DB7BF55}" presName="hierRoot2" presStyleCnt="0">
        <dgm:presLayoutVars>
          <dgm:hierBranch val="init"/>
        </dgm:presLayoutVars>
      </dgm:prSet>
      <dgm:spPr/>
    </dgm:pt>
    <dgm:pt modelId="{813352D5-EEEB-40D9-9D6C-366AB6DE77EA}" type="pres">
      <dgm:prSet presAssocID="{C63BD71E-9748-46F4-BF3A-A4C36DB7BF55}" presName="rootComposite" presStyleCnt="0"/>
      <dgm:spPr/>
    </dgm:pt>
    <dgm:pt modelId="{286B4A0A-BE5E-4822-800E-CD2DB35A06C2}" type="pres">
      <dgm:prSet presAssocID="{C63BD71E-9748-46F4-BF3A-A4C36DB7BF55}" presName="rootText" presStyleLbl="node2" presStyleIdx="0" presStyleCnt="3" custLinFactNeighborX="-23">
        <dgm:presLayoutVars>
          <dgm:chPref val="3"/>
        </dgm:presLayoutVars>
      </dgm:prSet>
      <dgm:spPr/>
    </dgm:pt>
    <dgm:pt modelId="{5CC8DEF8-4CF9-4848-ABA4-4EC39E94AA48}" type="pres">
      <dgm:prSet presAssocID="{C63BD71E-9748-46F4-BF3A-A4C36DB7BF55}" presName="rootConnector" presStyleLbl="node2" presStyleIdx="0" presStyleCnt="3"/>
      <dgm:spPr/>
    </dgm:pt>
    <dgm:pt modelId="{76D9A9F0-0BF5-49F2-A916-4B6B26A61CEE}" type="pres">
      <dgm:prSet presAssocID="{C63BD71E-9748-46F4-BF3A-A4C36DB7BF55}" presName="hierChild4" presStyleCnt="0"/>
      <dgm:spPr/>
    </dgm:pt>
    <dgm:pt modelId="{F56A6E25-2445-46AB-8F61-D702AFC7860D}" type="pres">
      <dgm:prSet presAssocID="{C63BD71E-9748-46F4-BF3A-A4C36DB7BF55}" presName="hierChild5" presStyleCnt="0"/>
      <dgm:spPr/>
    </dgm:pt>
    <dgm:pt modelId="{627178D6-57F7-45B9-AED3-386DF23AD790}" type="pres">
      <dgm:prSet presAssocID="{4CE87A81-C405-466B-A429-0A602FB1E1BB}" presName="Name37" presStyleLbl="parChTrans1D2" presStyleIdx="1" presStyleCnt="3"/>
      <dgm:spPr/>
    </dgm:pt>
    <dgm:pt modelId="{0EA6CCF8-EB37-46A9-90BC-1A2D59D37B63}" type="pres">
      <dgm:prSet presAssocID="{9D22AB9C-9737-442E-A936-E139B9082DC9}" presName="hierRoot2" presStyleCnt="0">
        <dgm:presLayoutVars>
          <dgm:hierBranch val="init"/>
        </dgm:presLayoutVars>
      </dgm:prSet>
      <dgm:spPr/>
    </dgm:pt>
    <dgm:pt modelId="{04348445-1DAD-4993-87CD-6062F0EDF289}" type="pres">
      <dgm:prSet presAssocID="{9D22AB9C-9737-442E-A936-E139B9082DC9}" presName="rootComposite" presStyleCnt="0"/>
      <dgm:spPr/>
    </dgm:pt>
    <dgm:pt modelId="{8ADEBD88-5883-41A0-ACF8-774E2C44E79B}" type="pres">
      <dgm:prSet presAssocID="{9D22AB9C-9737-442E-A936-E139B9082DC9}" presName="rootText" presStyleLbl="node2" presStyleIdx="1" presStyleCnt="3">
        <dgm:presLayoutVars>
          <dgm:chPref val="3"/>
        </dgm:presLayoutVars>
      </dgm:prSet>
      <dgm:spPr/>
    </dgm:pt>
    <dgm:pt modelId="{B6F8E374-C4CB-4475-ACC5-92B3CA80299D}" type="pres">
      <dgm:prSet presAssocID="{9D22AB9C-9737-442E-A936-E139B9082DC9}" presName="rootConnector" presStyleLbl="node2" presStyleIdx="1" presStyleCnt="3"/>
      <dgm:spPr/>
    </dgm:pt>
    <dgm:pt modelId="{05BC1943-8DDE-4238-8A8A-2DAA31205DC6}" type="pres">
      <dgm:prSet presAssocID="{9D22AB9C-9737-442E-A936-E139B9082DC9}" presName="hierChild4" presStyleCnt="0"/>
      <dgm:spPr/>
    </dgm:pt>
    <dgm:pt modelId="{7DE3F969-EC2D-4D27-8869-0CB09BEDC94A}" type="pres">
      <dgm:prSet presAssocID="{9D22AB9C-9737-442E-A936-E139B9082DC9}" presName="hierChild5" presStyleCnt="0"/>
      <dgm:spPr/>
    </dgm:pt>
    <dgm:pt modelId="{197F1150-51BE-4694-9343-F26A5C54212E}" type="pres">
      <dgm:prSet presAssocID="{96C818AE-F001-42E5-9E5C-72B968B441AB}" presName="Name37" presStyleLbl="parChTrans1D2" presStyleIdx="2" presStyleCnt="3"/>
      <dgm:spPr/>
    </dgm:pt>
    <dgm:pt modelId="{EDC3D98D-47CA-44C2-A782-496F3E54B202}" type="pres">
      <dgm:prSet presAssocID="{FCD12525-E914-4928-92A1-3CF89C447439}" presName="hierRoot2" presStyleCnt="0">
        <dgm:presLayoutVars>
          <dgm:hierBranch val="init"/>
        </dgm:presLayoutVars>
      </dgm:prSet>
      <dgm:spPr/>
    </dgm:pt>
    <dgm:pt modelId="{19839B2D-827A-4988-B772-B278961F52EB}" type="pres">
      <dgm:prSet presAssocID="{FCD12525-E914-4928-92A1-3CF89C447439}" presName="rootComposite" presStyleCnt="0"/>
      <dgm:spPr/>
    </dgm:pt>
    <dgm:pt modelId="{096520F2-E1DA-47F0-AC25-6EC6C1695928}" type="pres">
      <dgm:prSet presAssocID="{FCD12525-E914-4928-92A1-3CF89C447439}" presName="rootText" presStyleLbl="node2" presStyleIdx="2" presStyleCnt="3">
        <dgm:presLayoutVars>
          <dgm:chPref val="3"/>
        </dgm:presLayoutVars>
      </dgm:prSet>
      <dgm:spPr/>
    </dgm:pt>
    <dgm:pt modelId="{D1EEF448-0E69-4139-8D6F-CF013E7DA900}" type="pres">
      <dgm:prSet presAssocID="{FCD12525-E914-4928-92A1-3CF89C447439}" presName="rootConnector" presStyleLbl="node2" presStyleIdx="2" presStyleCnt="3"/>
      <dgm:spPr/>
    </dgm:pt>
    <dgm:pt modelId="{6E93724C-AD71-4E8E-A8EC-D8633051F87E}" type="pres">
      <dgm:prSet presAssocID="{FCD12525-E914-4928-92A1-3CF89C447439}" presName="hierChild4" presStyleCnt="0"/>
      <dgm:spPr/>
    </dgm:pt>
    <dgm:pt modelId="{C658E6E9-0B12-4E63-AE37-F9A21BA04CF3}" type="pres">
      <dgm:prSet presAssocID="{FCD12525-E914-4928-92A1-3CF89C447439}" presName="hierChild5" presStyleCnt="0"/>
      <dgm:spPr/>
    </dgm:pt>
    <dgm:pt modelId="{FFC2E256-89A0-48AB-ADBC-BF66672DAFED}" type="pres">
      <dgm:prSet presAssocID="{37F42446-6334-49F1-A03E-5E0340F234DE}" presName="hierChild3" presStyleCnt="0"/>
      <dgm:spPr/>
    </dgm:pt>
  </dgm:ptLst>
  <dgm:cxnLst>
    <dgm:cxn modelId="{E6A2E005-5591-4046-BBCB-6C4C675649FF}" type="presOf" srcId="{FCD12525-E914-4928-92A1-3CF89C447439}" destId="{096520F2-E1DA-47F0-AC25-6EC6C1695928}" srcOrd="0" destOrd="0" presId="urn:microsoft.com/office/officeart/2005/8/layout/orgChart1"/>
    <dgm:cxn modelId="{2588B111-0C59-4633-943C-2DB4C24DF07A}" type="presOf" srcId="{9D22AB9C-9737-442E-A936-E139B9082DC9}" destId="{B6F8E374-C4CB-4475-ACC5-92B3CA80299D}" srcOrd="1" destOrd="0" presId="urn:microsoft.com/office/officeart/2005/8/layout/orgChart1"/>
    <dgm:cxn modelId="{E1564E12-9ED6-42D9-8642-6E44CAC4D2C5}" srcId="{37F42446-6334-49F1-A03E-5E0340F234DE}" destId="{C63BD71E-9748-46F4-BF3A-A4C36DB7BF55}" srcOrd="0" destOrd="0" parTransId="{9F4F142E-C1AC-4579-9A2C-A4D163D45549}" sibTransId="{E7EFA581-4D21-48E0-9A99-68DB695C1360}"/>
    <dgm:cxn modelId="{088B4B2A-4556-406E-8EFA-9663589447C3}" type="presOf" srcId="{9D22AB9C-9737-442E-A936-E139B9082DC9}" destId="{8ADEBD88-5883-41A0-ACF8-774E2C44E79B}" srcOrd="0" destOrd="0" presId="urn:microsoft.com/office/officeart/2005/8/layout/orgChart1"/>
    <dgm:cxn modelId="{F4C33A30-A4D9-47DF-B681-210532066112}" srcId="{730DFDDD-417C-4863-B998-1D288583BDBC}" destId="{37F42446-6334-49F1-A03E-5E0340F234DE}" srcOrd="0" destOrd="0" parTransId="{F56E9671-CA93-44EB-9B6D-5C1DDD51CC48}" sibTransId="{2F4204E5-BD6F-4BEF-AED1-73047084FC42}"/>
    <dgm:cxn modelId="{0BEFDC62-080D-42E1-A6CB-B79CB7692CC1}" type="presOf" srcId="{FCD12525-E914-4928-92A1-3CF89C447439}" destId="{D1EEF448-0E69-4139-8D6F-CF013E7DA900}" srcOrd="1" destOrd="0" presId="urn:microsoft.com/office/officeart/2005/8/layout/orgChart1"/>
    <dgm:cxn modelId="{21E91D4B-000A-4C27-891A-8C8733610CE9}" type="presOf" srcId="{37F42446-6334-49F1-A03E-5E0340F234DE}" destId="{3D343880-8BDB-4480-A653-5CA5E2539C69}" srcOrd="1" destOrd="0" presId="urn:microsoft.com/office/officeart/2005/8/layout/orgChart1"/>
    <dgm:cxn modelId="{8A1FE96C-1971-4FAF-84CF-4B305F4E10CA}" srcId="{37F42446-6334-49F1-A03E-5E0340F234DE}" destId="{9D22AB9C-9737-442E-A936-E139B9082DC9}" srcOrd="1" destOrd="0" parTransId="{4CE87A81-C405-466B-A429-0A602FB1E1BB}" sibTransId="{758DFE67-5654-47B3-81B0-123D40568B64}"/>
    <dgm:cxn modelId="{C26D6F79-CE29-4C54-ADB2-92C493645891}" type="presOf" srcId="{4CE87A81-C405-466B-A429-0A602FB1E1BB}" destId="{627178D6-57F7-45B9-AED3-386DF23AD790}" srcOrd="0" destOrd="0" presId="urn:microsoft.com/office/officeart/2005/8/layout/orgChart1"/>
    <dgm:cxn modelId="{251B7788-B83F-47CC-946F-3E1E558D5CCA}" type="presOf" srcId="{C63BD71E-9748-46F4-BF3A-A4C36DB7BF55}" destId="{286B4A0A-BE5E-4822-800E-CD2DB35A06C2}" srcOrd="0" destOrd="0" presId="urn:microsoft.com/office/officeart/2005/8/layout/orgChart1"/>
    <dgm:cxn modelId="{21ADAB97-26D0-4967-A4E3-AC14F746E790}" srcId="{37F42446-6334-49F1-A03E-5E0340F234DE}" destId="{FCD12525-E914-4928-92A1-3CF89C447439}" srcOrd="2" destOrd="0" parTransId="{96C818AE-F001-42E5-9E5C-72B968B441AB}" sibTransId="{5D93D353-ED98-4281-8568-35094233906C}"/>
    <dgm:cxn modelId="{B761BC9C-230D-494E-82C8-6CB37C8E17D8}" type="presOf" srcId="{9F4F142E-C1AC-4579-9A2C-A4D163D45549}" destId="{8FE916F3-5AC7-404B-A664-41FA78FA84EE}" srcOrd="0" destOrd="0" presId="urn:microsoft.com/office/officeart/2005/8/layout/orgChart1"/>
    <dgm:cxn modelId="{C867E5AA-AF4F-4DBC-BDCD-C0C5271BFFC8}" type="presOf" srcId="{37F42446-6334-49F1-A03E-5E0340F234DE}" destId="{53EBB2C6-12BD-4334-BD4C-252B7DE6482D}" srcOrd="0" destOrd="0" presId="urn:microsoft.com/office/officeart/2005/8/layout/orgChart1"/>
    <dgm:cxn modelId="{016C96B9-365A-446E-BEC0-3D75DE242A8F}" type="presOf" srcId="{C63BD71E-9748-46F4-BF3A-A4C36DB7BF55}" destId="{5CC8DEF8-4CF9-4848-ABA4-4EC39E94AA48}" srcOrd="1" destOrd="0" presId="urn:microsoft.com/office/officeart/2005/8/layout/orgChart1"/>
    <dgm:cxn modelId="{79764CD0-017A-43FE-BA92-883A15CB0B6B}" type="presOf" srcId="{730DFDDD-417C-4863-B998-1D288583BDBC}" destId="{67E8C91D-94E7-4447-A886-CCFD7D0C28E9}" srcOrd="0" destOrd="0" presId="urn:microsoft.com/office/officeart/2005/8/layout/orgChart1"/>
    <dgm:cxn modelId="{039B60F1-0A45-4BDC-89A2-11F9F3DDC92C}" type="presOf" srcId="{96C818AE-F001-42E5-9E5C-72B968B441AB}" destId="{197F1150-51BE-4694-9343-F26A5C54212E}" srcOrd="0" destOrd="0" presId="urn:microsoft.com/office/officeart/2005/8/layout/orgChart1"/>
    <dgm:cxn modelId="{46AC64C5-358A-4C25-85F3-0AE6BEA9F23E}" type="presParOf" srcId="{67E8C91D-94E7-4447-A886-CCFD7D0C28E9}" destId="{58591D6E-186A-49A8-ABE2-D5C52BEE5545}" srcOrd="0" destOrd="0" presId="urn:microsoft.com/office/officeart/2005/8/layout/orgChart1"/>
    <dgm:cxn modelId="{8913D6BD-5D79-440E-9F50-D0DBDD360DE6}" type="presParOf" srcId="{58591D6E-186A-49A8-ABE2-D5C52BEE5545}" destId="{A8F8EB04-F9A3-481C-A0E2-20C4CFB65070}" srcOrd="0" destOrd="0" presId="urn:microsoft.com/office/officeart/2005/8/layout/orgChart1"/>
    <dgm:cxn modelId="{2D2A9485-72DA-4BE7-ADAB-6493890850F1}" type="presParOf" srcId="{A8F8EB04-F9A3-481C-A0E2-20C4CFB65070}" destId="{53EBB2C6-12BD-4334-BD4C-252B7DE6482D}" srcOrd="0" destOrd="0" presId="urn:microsoft.com/office/officeart/2005/8/layout/orgChart1"/>
    <dgm:cxn modelId="{6C114456-6334-40BF-92BA-32429ADE74F6}" type="presParOf" srcId="{A8F8EB04-F9A3-481C-A0E2-20C4CFB65070}" destId="{3D343880-8BDB-4480-A653-5CA5E2539C69}" srcOrd="1" destOrd="0" presId="urn:microsoft.com/office/officeart/2005/8/layout/orgChart1"/>
    <dgm:cxn modelId="{BA57286D-35B5-42DB-8698-10AACBA7C0F5}" type="presParOf" srcId="{58591D6E-186A-49A8-ABE2-D5C52BEE5545}" destId="{6F3950A3-46C9-47F0-BAEE-A1B8F78A0681}" srcOrd="1" destOrd="0" presId="urn:microsoft.com/office/officeart/2005/8/layout/orgChart1"/>
    <dgm:cxn modelId="{57F99126-5D32-4760-ADBF-9FF17EAEFF8F}" type="presParOf" srcId="{6F3950A3-46C9-47F0-BAEE-A1B8F78A0681}" destId="{8FE916F3-5AC7-404B-A664-41FA78FA84EE}" srcOrd="0" destOrd="0" presId="urn:microsoft.com/office/officeart/2005/8/layout/orgChart1"/>
    <dgm:cxn modelId="{BAAFC076-5A3C-4F04-A178-B0F89E5AB753}" type="presParOf" srcId="{6F3950A3-46C9-47F0-BAEE-A1B8F78A0681}" destId="{F9BC6BDD-75DB-4656-8500-7D9CE3B5EE2A}" srcOrd="1" destOrd="0" presId="urn:microsoft.com/office/officeart/2005/8/layout/orgChart1"/>
    <dgm:cxn modelId="{16277DFB-321D-4DCD-8A69-131844245668}" type="presParOf" srcId="{F9BC6BDD-75DB-4656-8500-7D9CE3B5EE2A}" destId="{813352D5-EEEB-40D9-9D6C-366AB6DE77EA}" srcOrd="0" destOrd="0" presId="urn:microsoft.com/office/officeart/2005/8/layout/orgChart1"/>
    <dgm:cxn modelId="{19191BA3-76D5-43E3-B6DA-78D9E55000FC}" type="presParOf" srcId="{813352D5-EEEB-40D9-9D6C-366AB6DE77EA}" destId="{286B4A0A-BE5E-4822-800E-CD2DB35A06C2}" srcOrd="0" destOrd="0" presId="urn:microsoft.com/office/officeart/2005/8/layout/orgChart1"/>
    <dgm:cxn modelId="{97F5FEB8-BA45-4E80-9EAB-5E7FD78F428C}" type="presParOf" srcId="{813352D5-EEEB-40D9-9D6C-366AB6DE77EA}" destId="{5CC8DEF8-4CF9-4848-ABA4-4EC39E94AA48}" srcOrd="1" destOrd="0" presId="urn:microsoft.com/office/officeart/2005/8/layout/orgChart1"/>
    <dgm:cxn modelId="{0B9984C0-FE72-4FD0-8C78-C5A0DCAC71DE}" type="presParOf" srcId="{F9BC6BDD-75DB-4656-8500-7D9CE3B5EE2A}" destId="{76D9A9F0-0BF5-49F2-A916-4B6B26A61CEE}" srcOrd="1" destOrd="0" presId="urn:microsoft.com/office/officeart/2005/8/layout/orgChart1"/>
    <dgm:cxn modelId="{9B32B040-33EE-4A5A-8B93-019BB45B0751}" type="presParOf" srcId="{F9BC6BDD-75DB-4656-8500-7D9CE3B5EE2A}" destId="{F56A6E25-2445-46AB-8F61-D702AFC7860D}" srcOrd="2" destOrd="0" presId="urn:microsoft.com/office/officeart/2005/8/layout/orgChart1"/>
    <dgm:cxn modelId="{1D3BDB5C-17B6-4023-ACDF-B6AE99EB3025}" type="presParOf" srcId="{6F3950A3-46C9-47F0-BAEE-A1B8F78A0681}" destId="{627178D6-57F7-45B9-AED3-386DF23AD790}" srcOrd="2" destOrd="0" presId="urn:microsoft.com/office/officeart/2005/8/layout/orgChart1"/>
    <dgm:cxn modelId="{85A4D0B0-B257-4200-BC9F-AFDFB972FD50}" type="presParOf" srcId="{6F3950A3-46C9-47F0-BAEE-A1B8F78A0681}" destId="{0EA6CCF8-EB37-46A9-90BC-1A2D59D37B63}" srcOrd="3" destOrd="0" presId="urn:microsoft.com/office/officeart/2005/8/layout/orgChart1"/>
    <dgm:cxn modelId="{E2B5FBA5-07E1-4FE0-8A20-0598FD42F5F5}" type="presParOf" srcId="{0EA6CCF8-EB37-46A9-90BC-1A2D59D37B63}" destId="{04348445-1DAD-4993-87CD-6062F0EDF289}" srcOrd="0" destOrd="0" presId="urn:microsoft.com/office/officeart/2005/8/layout/orgChart1"/>
    <dgm:cxn modelId="{CF057AAD-6929-476D-A90D-17151DBB0BCC}" type="presParOf" srcId="{04348445-1DAD-4993-87CD-6062F0EDF289}" destId="{8ADEBD88-5883-41A0-ACF8-774E2C44E79B}" srcOrd="0" destOrd="0" presId="urn:microsoft.com/office/officeart/2005/8/layout/orgChart1"/>
    <dgm:cxn modelId="{04312F35-BC01-4CD4-884F-3631662FFDA6}" type="presParOf" srcId="{04348445-1DAD-4993-87CD-6062F0EDF289}" destId="{B6F8E374-C4CB-4475-ACC5-92B3CA80299D}" srcOrd="1" destOrd="0" presId="urn:microsoft.com/office/officeart/2005/8/layout/orgChart1"/>
    <dgm:cxn modelId="{9482C93C-682D-4ED8-9B94-8838A1DEF8A9}" type="presParOf" srcId="{0EA6CCF8-EB37-46A9-90BC-1A2D59D37B63}" destId="{05BC1943-8DDE-4238-8A8A-2DAA31205DC6}" srcOrd="1" destOrd="0" presId="urn:microsoft.com/office/officeart/2005/8/layout/orgChart1"/>
    <dgm:cxn modelId="{C78C37CD-584A-413D-A046-0601373C48E7}" type="presParOf" srcId="{0EA6CCF8-EB37-46A9-90BC-1A2D59D37B63}" destId="{7DE3F969-EC2D-4D27-8869-0CB09BEDC94A}" srcOrd="2" destOrd="0" presId="urn:microsoft.com/office/officeart/2005/8/layout/orgChart1"/>
    <dgm:cxn modelId="{ADD0E576-40AA-410C-BF56-9DDD0B6897AD}" type="presParOf" srcId="{6F3950A3-46C9-47F0-BAEE-A1B8F78A0681}" destId="{197F1150-51BE-4694-9343-F26A5C54212E}" srcOrd="4" destOrd="0" presId="urn:microsoft.com/office/officeart/2005/8/layout/orgChart1"/>
    <dgm:cxn modelId="{19C7C662-A50A-4D3F-8293-EAC52E6863AA}" type="presParOf" srcId="{6F3950A3-46C9-47F0-BAEE-A1B8F78A0681}" destId="{EDC3D98D-47CA-44C2-A782-496F3E54B202}" srcOrd="5" destOrd="0" presId="urn:microsoft.com/office/officeart/2005/8/layout/orgChart1"/>
    <dgm:cxn modelId="{B6E94813-9DE2-4799-9ABF-F36561A32BA7}" type="presParOf" srcId="{EDC3D98D-47CA-44C2-A782-496F3E54B202}" destId="{19839B2D-827A-4988-B772-B278961F52EB}" srcOrd="0" destOrd="0" presId="urn:microsoft.com/office/officeart/2005/8/layout/orgChart1"/>
    <dgm:cxn modelId="{5541E591-DBEE-4EF2-9315-619853F28CDE}" type="presParOf" srcId="{19839B2D-827A-4988-B772-B278961F52EB}" destId="{096520F2-E1DA-47F0-AC25-6EC6C1695928}" srcOrd="0" destOrd="0" presId="urn:microsoft.com/office/officeart/2005/8/layout/orgChart1"/>
    <dgm:cxn modelId="{5238E371-EA8F-4660-A07C-0B4F96EB4CEC}" type="presParOf" srcId="{19839B2D-827A-4988-B772-B278961F52EB}" destId="{D1EEF448-0E69-4139-8D6F-CF013E7DA900}" srcOrd="1" destOrd="0" presId="urn:microsoft.com/office/officeart/2005/8/layout/orgChart1"/>
    <dgm:cxn modelId="{016A942E-9B89-47C2-B72D-B0B0CCB30B53}" type="presParOf" srcId="{EDC3D98D-47CA-44C2-A782-496F3E54B202}" destId="{6E93724C-AD71-4E8E-A8EC-D8633051F87E}" srcOrd="1" destOrd="0" presId="urn:microsoft.com/office/officeart/2005/8/layout/orgChart1"/>
    <dgm:cxn modelId="{115B6185-B642-4650-A332-9A5F39925EE6}" type="presParOf" srcId="{EDC3D98D-47CA-44C2-A782-496F3E54B202}" destId="{C658E6E9-0B12-4E63-AE37-F9A21BA04CF3}" srcOrd="2" destOrd="0" presId="urn:microsoft.com/office/officeart/2005/8/layout/orgChart1"/>
    <dgm:cxn modelId="{1719C2B3-D45D-40D5-9BF2-70866035D83B}" type="presParOf" srcId="{58591D6E-186A-49A8-ABE2-D5C52BEE5545}" destId="{FFC2E256-89A0-48AB-ADBC-BF66672DAFE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F1150-51BE-4694-9343-F26A5C54212E}">
      <dsp:nvSpPr>
        <dsp:cNvPr id="0" name=""/>
        <dsp:cNvSpPr/>
      </dsp:nvSpPr>
      <dsp:spPr>
        <a:xfrm>
          <a:off x="5257800" y="1886113"/>
          <a:ext cx="3719932" cy="612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555"/>
              </a:lnTo>
              <a:lnTo>
                <a:pt x="3719932" y="289555"/>
              </a:lnTo>
              <a:lnTo>
                <a:pt x="3719932" y="6123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178D6-57F7-45B9-AED3-386DF23AD790}">
      <dsp:nvSpPr>
        <dsp:cNvPr id="0" name=""/>
        <dsp:cNvSpPr/>
      </dsp:nvSpPr>
      <dsp:spPr>
        <a:xfrm>
          <a:off x="5212080" y="1886113"/>
          <a:ext cx="91440" cy="6123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23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E916F3-5AC7-404B-A664-41FA78FA84EE}">
      <dsp:nvSpPr>
        <dsp:cNvPr id="0" name=""/>
        <dsp:cNvSpPr/>
      </dsp:nvSpPr>
      <dsp:spPr>
        <a:xfrm>
          <a:off x="1537161" y="1886113"/>
          <a:ext cx="3720638" cy="612359"/>
        </a:xfrm>
        <a:custGeom>
          <a:avLst/>
          <a:gdLst/>
          <a:ahLst/>
          <a:cxnLst/>
          <a:rect l="0" t="0" r="0" b="0"/>
          <a:pathLst>
            <a:path>
              <a:moveTo>
                <a:pt x="3720638" y="0"/>
              </a:moveTo>
              <a:lnTo>
                <a:pt x="3720638" y="289555"/>
              </a:lnTo>
              <a:lnTo>
                <a:pt x="0" y="289555"/>
              </a:lnTo>
              <a:lnTo>
                <a:pt x="0" y="6123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BB2C6-12BD-4334-BD4C-252B7DE6482D}">
      <dsp:nvSpPr>
        <dsp:cNvPr id="0" name=""/>
        <dsp:cNvSpPr/>
      </dsp:nvSpPr>
      <dsp:spPr>
        <a:xfrm>
          <a:off x="3720638" y="348951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 err="1"/>
            <a:t>Ms</a:t>
          </a:r>
          <a:r>
            <a:rPr lang="en-US" sz="5000" kern="1200" dirty="0"/>
            <a:t> PowerPoint</a:t>
          </a:r>
          <a:endParaRPr lang="ru-RU" sz="5000" kern="1200" dirty="0"/>
        </a:p>
      </dsp:txBody>
      <dsp:txXfrm>
        <a:off x="3720638" y="348951"/>
        <a:ext cx="3074323" cy="1537161"/>
      </dsp:txXfrm>
    </dsp:sp>
    <dsp:sp modelId="{286B4A0A-BE5E-4822-800E-CD2DB35A06C2}">
      <dsp:nvSpPr>
        <dsp:cNvPr id="0" name=""/>
        <dsp:cNvSpPr/>
      </dsp:nvSpPr>
      <dsp:spPr>
        <a:xfrm>
          <a:off x="0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 err="1"/>
            <a:t>Ms</a:t>
          </a:r>
          <a:r>
            <a:rPr lang="en-US" sz="5000" kern="1200" dirty="0"/>
            <a:t> Word</a:t>
          </a:r>
          <a:endParaRPr lang="ru-RU" sz="5000" kern="1200" dirty="0"/>
        </a:p>
      </dsp:txBody>
      <dsp:txXfrm>
        <a:off x="0" y="2498473"/>
        <a:ext cx="3074323" cy="1537161"/>
      </dsp:txXfrm>
    </dsp:sp>
    <dsp:sp modelId="{8ADEBD88-5883-41A0-ACF8-774E2C44E79B}">
      <dsp:nvSpPr>
        <dsp:cNvPr id="0" name=""/>
        <dsp:cNvSpPr/>
      </dsp:nvSpPr>
      <dsp:spPr>
        <a:xfrm>
          <a:off x="3720638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 err="1"/>
            <a:t>Ms</a:t>
          </a:r>
          <a:r>
            <a:rPr lang="en-US" sz="5000" kern="1200" dirty="0"/>
            <a:t> Excel</a:t>
          </a:r>
          <a:endParaRPr lang="ru-RU" sz="5000" kern="1200" dirty="0"/>
        </a:p>
      </dsp:txBody>
      <dsp:txXfrm>
        <a:off x="3720638" y="2498473"/>
        <a:ext cx="3074323" cy="1537161"/>
      </dsp:txXfrm>
    </dsp:sp>
    <dsp:sp modelId="{096520F2-E1DA-47F0-AC25-6EC6C1695928}">
      <dsp:nvSpPr>
        <dsp:cNvPr id="0" name=""/>
        <dsp:cNvSpPr/>
      </dsp:nvSpPr>
      <dsp:spPr>
        <a:xfrm>
          <a:off x="7440570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 err="1"/>
            <a:t>Ms</a:t>
          </a:r>
          <a:r>
            <a:rPr lang="en-US" sz="5000" kern="1200" dirty="0"/>
            <a:t> A</a:t>
          </a:r>
          <a:r>
            <a:rPr lang="ru-RU" sz="5000" kern="1200" dirty="0" err="1"/>
            <a:t>сс</a:t>
          </a:r>
          <a:r>
            <a:rPr lang="en-US" sz="5000" kern="1200" dirty="0" err="1"/>
            <a:t>ess</a:t>
          </a:r>
          <a:endParaRPr lang="ru-RU" sz="5000" kern="1200" dirty="0"/>
        </a:p>
      </dsp:txBody>
      <dsp:txXfrm>
        <a:off x="7440570" y="2498473"/>
        <a:ext cx="3074323" cy="1537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A483-4245-4A22-B950-D3472B4809FE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5EF6-55F0-4E47-B5FA-4CC6ABCCB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16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A483-4245-4A22-B950-D3472B4809FE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5EF6-55F0-4E47-B5FA-4CC6ABCCB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618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A483-4245-4A22-B950-D3472B4809FE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5EF6-55F0-4E47-B5FA-4CC6ABCCB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104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A483-4245-4A22-B950-D3472B4809FE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5EF6-55F0-4E47-B5FA-4CC6ABCCB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544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A483-4245-4A22-B950-D3472B4809FE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5EF6-55F0-4E47-B5FA-4CC6ABCCB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823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A483-4245-4A22-B950-D3472B4809FE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5EF6-55F0-4E47-B5FA-4CC6ABCCB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99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A483-4245-4A22-B950-D3472B4809FE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5EF6-55F0-4E47-B5FA-4CC6ABCCB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56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A483-4245-4A22-B950-D3472B4809FE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5EF6-55F0-4E47-B5FA-4CC6ABCCB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A483-4245-4A22-B950-D3472B4809FE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5EF6-55F0-4E47-B5FA-4CC6ABCCB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634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A483-4245-4A22-B950-D3472B4809FE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5EF6-55F0-4E47-B5FA-4CC6ABCCB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474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A483-4245-4A22-B950-D3472B4809FE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5EF6-55F0-4E47-B5FA-4CC6ABCCB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110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A483-4245-4A22-B950-D3472B4809FE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25EF6-55F0-4E47-B5FA-4CC6ABCCB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2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3500">
        <p:fade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</a:t>
            </a:r>
            <a:r>
              <a:rPr lang="en-US" dirty="0" err="1"/>
              <a:t>Offi</a:t>
            </a:r>
            <a:r>
              <a:rPr lang="ru-RU" dirty="0"/>
              <a:t>с</a:t>
            </a:r>
            <a:r>
              <a:rPr lang="en-US" dirty="0"/>
              <a:t>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Краткая характеристика изученных программ</a:t>
            </a:r>
          </a:p>
          <a:p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7279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000" advClick="0" advTm="6827">
        <p:fade/>
      </p:transition>
    </mc:Choice>
    <mc:Fallback>
      <p:transition spd="slow" advClick="0" advTm="682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9232" y="500062"/>
            <a:ext cx="10515600" cy="1325563"/>
          </a:xfrm>
        </p:spPr>
        <p:txBody>
          <a:bodyPr/>
          <a:lstStyle/>
          <a:p>
            <a:r>
              <a:rPr lang="ru-RU" dirty="0"/>
              <a:t>Оглавление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9232" y="1825625"/>
            <a:ext cx="10515600" cy="4351338"/>
          </a:xfrm>
        </p:spPr>
        <p:txBody>
          <a:bodyPr/>
          <a:lstStyle/>
          <a:p>
            <a:r>
              <a:rPr lang="ru-RU" dirty="0"/>
              <a:t>Текстовый редактор </a:t>
            </a:r>
            <a:r>
              <a:rPr lang="en-US" dirty="0"/>
              <a:t>MS Word</a:t>
            </a:r>
          </a:p>
          <a:p>
            <a:r>
              <a:rPr lang="ru-RU" dirty="0"/>
              <a:t>Табличный процессор </a:t>
            </a:r>
            <a:r>
              <a:rPr lang="en-US" dirty="0"/>
              <a:t>MS Excel</a:t>
            </a:r>
          </a:p>
          <a:p>
            <a:r>
              <a:rPr lang="ru-RU" dirty="0"/>
              <a:t>СУБД </a:t>
            </a:r>
            <a:r>
              <a:rPr lang="en-US" dirty="0"/>
              <a:t>MS Access</a:t>
            </a:r>
          </a:p>
          <a:p>
            <a:r>
              <a:rPr lang="en-US" dirty="0"/>
              <a:t>MS POWER Point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4838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 advTm="5885">
        <p:fade/>
      </p:transition>
    </mc:Choice>
    <mc:Fallback>
      <p:transition spd="slow" advTm="588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MS Word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1825625"/>
            <a:ext cx="10515600" cy="4351338"/>
          </a:xfrm>
        </p:spPr>
        <p:txBody>
          <a:bodyPr/>
          <a:lstStyle/>
          <a:p>
            <a:r>
              <a:rPr lang="ru-RU" dirty="0"/>
              <a:t>Создавать текстовые документы</a:t>
            </a:r>
          </a:p>
          <a:p>
            <a:r>
              <a:rPr lang="ru-RU" dirty="0"/>
              <a:t>Форматировать текст и оформлять абзацы документов</a:t>
            </a:r>
          </a:p>
          <a:p>
            <a:r>
              <a:rPr lang="ru-RU" dirty="0"/>
              <a:t>Вводить колонтитулы в документ</a:t>
            </a:r>
          </a:p>
          <a:p>
            <a:r>
              <a:rPr lang="ru-RU" dirty="0"/>
              <a:t>Создавать и форматировать таблицы </a:t>
            </a:r>
          </a:p>
          <a:p>
            <a:r>
              <a:rPr lang="ru-RU" dirty="0"/>
              <a:t>Оформлять списки в текстовых документах</a:t>
            </a:r>
          </a:p>
          <a:p>
            <a:r>
              <a:rPr lang="ru-RU" dirty="0"/>
              <a:t>Представлять текст в виде нескольких колонок</a:t>
            </a:r>
          </a:p>
          <a:p>
            <a:r>
              <a:rPr lang="ru-RU" dirty="0"/>
              <a:t>Вставлять в документ рисунок</a:t>
            </a:r>
          </a:p>
          <a:p>
            <a:r>
              <a:rPr lang="ru-RU" dirty="0"/>
              <a:t>Готовить документ к печати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2272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 advTm="5804">
        <p:fade/>
      </p:transition>
    </mc:Choice>
    <mc:Fallback>
      <p:transition spd="slow" advTm="580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Табличный процессор </a:t>
            </a:r>
            <a:r>
              <a:rPr lang="en-US" dirty="0"/>
              <a:t>MS Excel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Ввод данных в ячейки</a:t>
            </a:r>
          </a:p>
          <a:p>
            <a:r>
              <a:rPr lang="ru-RU" dirty="0" err="1"/>
              <a:t>Автозаполонение</a:t>
            </a:r>
            <a:r>
              <a:rPr lang="ru-RU" dirty="0"/>
              <a:t> ячеек</a:t>
            </a:r>
          </a:p>
          <a:p>
            <a:r>
              <a:rPr lang="ru-RU" dirty="0"/>
              <a:t>Применение </a:t>
            </a:r>
            <a:r>
              <a:rPr lang="ru-RU" dirty="0" err="1"/>
              <a:t>отностительной</a:t>
            </a:r>
            <a:r>
              <a:rPr lang="ru-RU" dirty="0"/>
              <a:t> и абсолютной адресаций</a:t>
            </a:r>
          </a:p>
          <a:p>
            <a:r>
              <a:rPr lang="ru-RU" dirty="0"/>
              <a:t>Организация расчетов 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Сортировка данных</a:t>
            </a:r>
          </a:p>
          <a:p>
            <a:r>
              <a:rPr lang="ru-RU" dirty="0"/>
              <a:t>Построение и форматирование диаграмм</a:t>
            </a:r>
          </a:p>
          <a:p>
            <a:r>
              <a:rPr lang="ru-RU" dirty="0"/>
              <a:t>Использование функций в расчетах</a:t>
            </a:r>
          </a:p>
          <a:p>
            <a:r>
              <a:rPr lang="ru-RU" dirty="0"/>
              <a:t>Фильтрация данных и условное форматирование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2456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 advTm="2114">
        <p:fade/>
      </p:transition>
    </mc:Choice>
    <mc:Fallback>
      <p:transition spd="slow" advTm="21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базы данных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68282"/>
              </p:ext>
            </p:extLst>
          </p:nvPr>
        </p:nvGraphicFramePr>
        <p:xfrm>
          <a:off x="838201" y="1825625"/>
          <a:ext cx="105156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8625">
                  <a:extLst>
                    <a:ext uri="{9D8B030D-6E8A-4147-A177-3AD203B41FA5}">
                      <a16:colId xmlns:a16="http://schemas.microsoft.com/office/drawing/2014/main" val="2617610159"/>
                    </a:ext>
                  </a:extLst>
                </a:gridCol>
                <a:gridCol w="5736975">
                  <a:extLst>
                    <a:ext uri="{9D8B030D-6E8A-4147-A177-3AD203B41FA5}">
                      <a16:colId xmlns:a16="http://schemas.microsoft.com/office/drawing/2014/main" val="239496536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Проектирование</a:t>
                      </a:r>
                      <a:r>
                        <a:rPr lang="ru-RU" baseline="0" dirty="0"/>
                        <a:t> базы данных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56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Таблицы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Для хранения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92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Формы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Для</a:t>
                      </a:r>
                      <a:r>
                        <a:rPr lang="ru-RU" baseline="0" dirty="0"/>
                        <a:t> ввода данных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01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Запросы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Для работы с данными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5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Отчеты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Для ввода информации</a:t>
                      </a:r>
                      <a:r>
                        <a:rPr lang="ru-RU" baseline="0" dirty="0"/>
                        <a:t> БД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6795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82783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 advTm="6059">
        <p:fade/>
      </p:transition>
    </mc:Choice>
    <mc:Fallback>
      <p:transition spd="slow" advTm="60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Power Point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В большинстве случаев презентация готовится для показа с использованием компьютера, ведь именно при таком показе презентации можно реализовать все преимущества электронной презентации 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0825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 advTm="8958">
        <p:fade/>
      </p:transition>
    </mc:Choice>
    <mc:Fallback>
      <p:transition spd="slow" advTm="895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7168" y="500062"/>
            <a:ext cx="10515600" cy="1325563"/>
          </a:xfrm>
        </p:spPr>
        <p:txBody>
          <a:bodyPr/>
          <a:lstStyle/>
          <a:p>
            <a:r>
              <a:rPr lang="ru-RU" dirty="0"/>
              <a:t>Организация работы с информацией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8610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24291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 advTm="4806">
        <p:fade/>
      </p:transition>
    </mc:Choice>
    <mc:Fallback>
      <p:transition spd="slow" advTm="480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27AAF2-1155-4C66-9AA2-CF87D65CE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BA1502-A6C6-4666-BE6C-FD38A110B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 достоинствам слайдовой презентации можно отнести</a:t>
            </a:r>
            <a:r>
              <a:rPr lang="en-US" dirty="0"/>
              <a:t>:</a:t>
            </a:r>
          </a:p>
          <a:p>
            <a:r>
              <a:rPr lang="ru-RU" dirty="0"/>
              <a:t>Последовательность изложения</a:t>
            </a:r>
            <a:r>
              <a:rPr lang="en-US" dirty="0"/>
              <a:t>;</a:t>
            </a:r>
          </a:p>
          <a:p>
            <a:r>
              <a:rPr lang="ru-RU" dirty="0"/>
              <a:t>Возможность воспользоваться официальными шпаргалками</a:t>
            </a:r>
            <a:r>
              <a:rPr lang="en-US" dirty="0"/>
              <a:t>:</a:t>
            </a:r>
          </a:p>
          <a:p>
            <a:r>
              <a:rPr lang="ru-RU" dirty="0"/>
              <a:t>Мультимедийные эффекты</a:t>
            </a:r>
            <a:r>
              <a:rPr lang="en-US" dirty="0"/>
              <a:t>:</a:t>
            </a:r>
          </a:p>
          <a:p>
            <a:r>
              <a:rPr lang="ru-RU" dirty="0" err="1"/>
              <a:t>копируемость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транспортабельность.</a:t>
            </a:r>
            <a:endParaRPr lang="en-US" dirty="0"/>
          </a:p>
          <a:p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6728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 advTm="3781">
        <p:fade/>
      </p:transition>
    </mc:Choice>
    <mc:Fallback>
      <p:transition spd="slow" advTm="378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0.9|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3|3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5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180</Words>
  <Application>Microsoft Office PowerPoint</Application>
  <PresentationFormat>Широкоэкранный</PresentationFormat>
  <Paragraphs>49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Microsoft Offiсe</vt:lpstr>
      <vt:lpstr>Оглавление</vt:lpstr>
      <vt:lpstr>MS Word</vt:lpstr>
      <vt:lpstr>Табличный процессор MS Excel</vt:lpstr>
      <vt:lpstr>Проектирование базы данных</vt:lpstr>
      <vt:lpstr>MS Power Point</vt:lpstr>
      <vt:lpstr>Организация работы с информацией</vt:lpstr>
      <vt:lpstr>Резюме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Offise</dc:title>
  <dc:creator>Kab-35-16</dc:creator>
  <cp:lastModifiedBy>Professional</cp:lastModifiedBy>
  <cp:revision>15</cp:revision>
  <dcterms:created xsi:type="dcterms:W3CDTF">2025-02-18T08:14:04Z</dcterms:created>
  <dcterms:modified xsi:type="dcterms:W3CDTF">2025-02-24T19:25:42Z</dcterms:modified>
</cp:coreProperties>
</file>