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3" r:id="rId4"/>
    <p:sldMasterId id="214748366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11">
          <p15:clr>
            <a:srgbClr val="A4A3A4"/>
          </p15:clr>
        </p15:guide>
        <p15:guide id="2" pos="287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11" orient="horz"/>
        <p:guide pos="287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11" Type="http://schemas.openxmlformats.org/officeDocument/2006/relationships/slide" Target="slides/slide5.xml"/><Relationship Id="rId22" Type="http://schemas.openxmlformats.org/officeDocument/2006/relationships/font" Target="fonts/Roboto-boldItalic.fntdata"/><Relationship Id="rId10" Type="http://schemas.openxmlformats.org/officeDocument/2006/relationships/slide" Target="slides/slide4.xml"/><Relationship Id="rId21" Type="http://schemas.openxmlformats.org/officeDocument/2006/relationships/font" Target="fonts/Roboto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font" Target="fonts/Roboto-regular.fntdata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20248892df_2_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20248892df_2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g120248892df_2_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20248892df_2_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20248892df_2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g120248892df_2_1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20240fc960_0_5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20240fc960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120240fc960_0_5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20240fc960_0_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20240fc96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g120240fc960_0_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20240fc960_0_6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20240fc960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g120240fc960_0_6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20240fc960_1_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20240fc960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g120240fc960_1_2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20248892df_4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20248892df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g120248892df_4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20240fc960_3_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20240fc960_3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g120240fc960_3_1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20248892df_3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20248892df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g120248892df_3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1371600" y="4599335"/>
            <a:ext cx="6400800" cy="2285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>
                <a:solidFill>
                  <a:schemeClr val="lt1"/>
                </a:solidFill>
              </a:defRPr>
            </a:lvl1pPr>
            <a:lvl2pPr lvl="1" algn="ctr">
              <a:spcBef>
                <a:spcPts val="400"/>
              </a:spcBef>
              <a:spcAft>
                <a:spcPts val="0"/>
              </a:spcAft>
              <a:buClr>
                <a:srgbClr val="888CC5"/>
              </a:buClr>
              <a:buSzPts val="2000"/>
              <a:buNone/>
              <a:defRPr>
                <a:solidFill>
                  <a:srgbClr val="888CC5"/>
                </a:solidFill>
              </a:defRPr>
            </a:lvl2pPr>
            <a:lvl3pPr lvl="2" algn="ctr">
              <a:spcBef>
                <a:spcPts val="320"/>
              </a:spcBef>
              <a:spcAft>
                <a:spcPts val="0"/>
              </a:spcAft>
              <a:buClr>
                <a:srgbClr val="888CC5"/>
              </a:buClr>
              <a:buSzPts val="1600"/>
              <a:buNone/>
              <a:defRPr>
                <a:solidFill>
                  <a:srgbClr val="888CC5"/>
                </a:solidFill>
              </a:defRPr>
            </a:lvl3pPr>
            <a:lvl4pPr lvl="3" algn="ctr">
              <a:spcBef>
                <a:spcPts val="320"/>
              </a:spcBef>
              <a:spcAft>
                <a:spcPts val="0"/>
              </a:spcAft>
              <a:buClr>
                <a:srgbClr val="888CC5"/>
              </a:buClr>
              <a:buSzPts val="1600"/>
              <a:buNone/>
              <a:defRPr>
                <a:solidFill>
                  <a:srgbClr val="888CC5"/>
                </a:solidFill>
              </a:defRPr>
            </a:lvl4pPr>
            <a:lvl5pPr lvl="4" algn="ctr">
              <a:spcBef>
                <a:spcPts val="320"/>
              </a:spcBef>
              <a:spcAft>
                <a:spcPts val="0"/>
              </a:spcAft>
              <a:buClr>
                <a:srgbClr val="888CC5"/>
              </a:buClr>
              <a:buSzPts val="1600"/>
              <a:buNone/>
              <a:defRPr>
                <a:solidFill>
                  <a:srgbClr val="888CC5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CC5"/>
              </a:buClr>
              <a:buSzPts val="2000"/>
              <a:buNone/>
              <a:defRPr>
                <a:solidFill>
                  <a:srgbClr val="888CC5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CC5"/>
              </a:buClr>
              <a:buSzPts val="2000"/>
              <a:buNone/>
              <a:defRPr>
                <a:solidFill>
                  <a:srgbClr val="888CC5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CC5"/>
              </a:buClr>
              <a:buSzPts val="2000"/>
              <a:buNone/>
              <a:defRPr>
                <a:solidFill>
                  <a:srgbClr val="888CC5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CC5"/>
              </a:buClr>
              <a:buSzPts val="2000"/>
              <a:buNone/>
              <a:defRPr>
                <a:solidFill>
                  <a:srgbClr val="888CC5"/>
                </a:solidFill>
              </a:defRPr>
            </a:lvl9pPr>
          </a:lstStyle>
          <a:p/>
        </p:txBody>
      </p:sp>
      <p:sp>
        <p:nvSpPr>
          <p:cNvPr id="16" name="Google Shape;16;p2"/>
          <p:cNvSpPr txBox="1"/>
          <p:nvPr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"/>
          <p:cNvSpPr txBox="1"/>
          <p:nvPr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"/>
          <p:cNvSpPr txBox="1"/>
          <p:nvPr>
            <p:ph type="title"/>
          </p:nvPr>
        </p:nvSpPr>
        <p:spPr>
          <a:xfrm>
            <a:off x="1371600" y="2926326"/>
            <a:ext cx="6400800" cy="7057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b="0" sz="3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2" type="body"/>
          </p:nvPr>
        </p:nvSpPr>
        <p:spPr>
          <a:xfrm>
            <a:off x="1371600" y="3637205"/>
            <a:ext cx="6400800" cy="4629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sz="16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2"/>
          <p:cNvSpPr txBox="1"/>
          <p:nvPr>
            <p:ph idx="1" type="body"/>
          </p:nvPr>
        </p:nvSpPr>
        <p:spPr>
          <a:xfrm>
            <a:off x="457200" y="1746133"/>
            <a:ext cx="6273934" cy="28484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  <a:defRPr sz="24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83" name="Google Shape;83;p12"/>
          <p:cNvSpPr txBox="1"/>
          <p:nvPr>
            <p:ph idx="11" type="ftr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p12"/>
          <p:cNvSpPr txBox="1"/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kfql">
  <p:cSld name="Ckfql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/>
          <p:nvPr>
            <p:ph idx="1" type="body"/>
          </p:nvPr>
        </p:nvSpPr>
        <p:spPr>
          <a:xfrm>
            <a:off x="457200" y="1759937"/>
            <a:ext cx="4038600" cy="28346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  <a:defRPr sz="24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88" name="Google Shape;88;p13"/>
          <p:cNvSpPr txBox="1"/>
          <p:nvPr>
            <p:ph idx="2" type="body"/>
          </p:nvPr>
        </p:nvSpPr>
        <p:spPr>
          <a:xfrm>
            <a:off x="4648200" y="1759937"/>
            <a:ext cx="4038600" cy="28346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  <a:defRPr sz="24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89" name="Google Shape;89;p13"/>
          <p:cNvSpPr txBox="1"/>
          <p:nvPr>
            <p:ph idx="11" type="ftr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" name="Google Shape;90;p13"/>
          <p:cNvSpPr txBox="1"/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ustom Layout">
  <p:cSld name="1_Custom Layou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457199" y="1759937"/>
            <a:ext cx="5018388" cy="29430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  <a:defRPr sz="24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94" name="Google Shape;94;p14"/>
          <p:cNvSpPr/>
          <p:nvPr>
            <p:ph idx="2" type="pic"/>
          </p:nvPr>
        </p:nvSpPr>
        <p:spPr>
          <a:xfrm>
            <a:off x="5659438" y="1759744"/>
            <a:ext cx="3027362" cy="1414463"/>
          </a:xfrm>
          <a:prstGeom prst="rect">
            <a:avLst/>
          </a:prstGeom>
          <a:noFill/>
          <a:ln>
            <a:noFill/>
          </a:ln>
        </p:spPr>
      </p:sp>
      <p:sp>
        <p:nvSpPr>
          <p:cNvPr id="95" name="Google Shape;95;p14"/>
          <p:cNvSpPr/>
          <p:nvPr>
            <p:ph idx="3" type="pic"/>
          </p:nvPr>
        </p:nvSpPr>
        <p:spPr>
          <a:xfrm>
            <a:off x="5659438" y="3288506"/>
            <a:ext cx="3027362" cy="1414463"/>
          </a:xfrm>
          <a:prstGeom prst="rect">
            <a:avLst/>
          </a:prstGeom>
          <a:noFill/>
          <a:ln>
            <a:noFill/>
          </a:ln>
        </p:spPr>
      </p:sp>
      <p:sp>
        <p:nvSpPr>
          <p:cNvPr id="96" name="Google Shape;96;p14"/>
          <p:cNvSpPr txBox="1"/>
          <p:nvPr>
            <p:ph type="title"/>
          </p:nvPr>
        </p:nvSpPr>
        <p:spPr>
          <a:xfrm>
            <a:off x="457200" y="927498"/>
            <a:ext cx="8229600" cy="6203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4"/>
          <p:cNvSpPr txBox="1"/>
          <p:nvPr>
            <p:ph idx="11" type="ftr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" name="Google Shape;98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Custom Layout">
  <p:cSld name="4_Custom Layou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5"/>
          <p:cNvSpPr/>
          <p:nvPr>
            <p:ph idx="2" type="pic"/>
          </p:nvPr>
        </p:nvSpPr>
        <p:spPr>
          <a:xfrm>
            <a:off x="457201" y="1759744"/>
            <a:ext cx="2588883" cy="1063056"/>
          </a:xfrm>
          <a:prstGeom prst="round1Rect">
            <a:avLst>
              <a:gd fmla="val 37649" name="adj"/>
            </a:avLst>
          </a:prstGeom>
          <a:noFill/>
          <a:ln>
            <a:noFill/>
          </a:ln>
        </p:spPr>
      </p:sp>
      <p:sp>
        <p:nvSpPr>
          <p:cNvPr id="102" name="Google Shape;102;p15"/>
          <p:cNvSpPr/>
          <p:nvPr>
            <p:ph idx="3" type="pic"/>
          </p:nvPr>
        </p:nvSpPr>
        <p:spPr>
          <a:xfrm>
            <a:off x="3276149" y="1759744"/>
            <a:ext cx="2588883" cy="1063056"/>
          </a:xfrm>
          <a:prstGeom prst="round1Rect">
            <a:avLst>
              <a:gd fmla="val 37649" name="adj"/>
            </a:avLst>
          </a:prstGeom>
          <a:noFill/>
          <a:ln>
            <a:noFill/>
          </a:ln>
        </p:spPr>
      </p:sp>
      <p:sp>
        <p:nvSpPr>
          <p:cNvPr id="103" name="Google Shape;103;p15"/>
          <p:cNvSpPr/>
          <p:nvPr>
            <p:ph idx="4" type="pic"/>
          </p:nvPr>
        </p:nvSpPr>
        <p:spPr>
          <a:xfrm>
            <a:off x="6097917" y="1759744"/>
            <a:ext cx="2588883" cy="1063056"/>
          </a:xfrm>
          <a:prstGeom prst="round1Rect">
            <a:avLst>
              <a:gd fmla="val 37649" name="adj"/>
            </a:avLst>
          </a:prstGeom>
          <a:noFill/>
          <a:ln>
            <a:noFill/>
          </a:ln>
        </p:spPr>
      </p:sp>
      <p:sp>
        <p:nvSpPr>
          <p:cNvPr id="104" name="Google Shape;104;p15"/>
          <p:cNvSpPr txBox="1"/>
          <p:nvPr>
            <p:ph idx="1" type="body"/>
          </p:nvPr>
        </p:nvSpPr>
        <p:spPr>
          <a:xfrm>
            <a:off x="457201" y="2899173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5" name="Google Shape;105;p15"/>
          <p:cNvSpPr txBox="1"/>
          <p:nvPr>
            <p:ph idx="5" type="body"/>
          </p:nvPr>
        </p:nvSpPr>
        <p:spPr>
          <a:xfrm>
            <a:off x="3275819" y="2899173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6" name="Google Shape;106;p15"/>
          <p:cNvSpPr txBox="1"/>
          <p:nvPr>
            <p:ph idx="6" type="body"/>
          </p:nvPr>
        </p:nvSpPr>
        <p:spPr>
          <a:xfrm>
            <a:off x="6085706" y="2899173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7" name="Google Shape;107;p15"/>
          <p:cNvSpPr txBox="1"/>
          <p:nvPr>
            <p:ph idx="7" type="body"/>
          </p:nvPr>
        </p:nvSpPr>
        <p:spPr>
          <a:xfrm>
            <a:off x="457200" y="3319723"/>
            <a:ext cx="4038600" cy="12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•"/>
              <a:defRPr sz="1600"/>
            </a:lvl1pPr>
            <a:lvl2pPr indent="-330200" lvl="1" marL="914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indent="-3302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08" name="Google Shape;108;p15"/>
          <p:cNvSpPr txBox="1"/>
          <p:nvPr>
            <p:ph idx="8" type="body"/>
          </p:nvPr>
        </p:nvSpPr>
        <p:spPr>
          <a:xfrm>
            <a:off x="4648200" y="3319723"/>
            <a:ext cx="4038600" cy="12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•"/>
              <a:defRPr sz="1600"/>
            </a:lvl1pPr>
            <a:lvl2pPr indent="-330200" lvl="1" marL="914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indent="-3302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09" name="Google Shape;109;p15"/>
          <p:cNvSpPr txBox="1"/>
          <p:nvPr>
            <p:ph idx="11" type="ftr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0" name="Google Shape;110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Custom Layout">
  <p:cSld name="2_Custom Layou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/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6"/>
          <p:cNvSpPr txBox="1"/>
          <p:nvPr>
            <p:ph idx="1" type="body"/>
          </p:nvPr>
        </p:nvSpPr>
        <p:spPr>
          <a:xfrm>
            <a:off x="457199" y="1759937"/>
            <a:ext cx="5018388" cy="29430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  <a:defRPr sz="24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14" name="Google Shape;114;p16"/>
          <p:cNvSpPr/>
          <p:nvPr>
            <p:ph idx="2" type="pic"/>
          </p:nvPr>
        </p:nvSpPr>
        <p:spPr>
          <a:xfrm>
            <a:off x="5659439" y="1770130"/>
            <a:ext cx="3036565" cy="2919036"/>
          </a:xfrm>
          <a:prstGeom prst="rect">
            <a:avLst/>
          </a:prstGeom>
          <a:noFill/>
          <a:ln>
            <a:noFill/>
          </a:ln>
        </p:spPr>
      </p:sp>
      <p:sp>
        <p:nvSpPr>
          <p:cNvPr id="115" name="Google Shape;115;p16"/>
          <p:cNvSpPr txBox="1"/>
          <p:nvPr>
            <p:ph idx="11" type="ftr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6" name="Google Shape;116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Custom Layout">
  <p:cSld name="5_Custom Layout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/>
          <p:nvPr>
            <p:ph idx="11" type="ftr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9" name="Google Shape;119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инал">
  <p:cSld name="Финал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457200" y="2010279"/>
            <a:ext cx="8229600" cy="620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457200" y="2787704"/>
            <a:ext cx="8229600" cy="5941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None/>
              <a:defRPr>
                <a:solidFill>
                  <a:srgbClr val="FFFFFF"/>
                </a:solidFill>
              </a:defRPr>
            </a:lvl1pPr>
            <a:lvl2pPr indent="-228600" lvl="1" marL="914400" algn="ctr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None/>
              <a:defRPr>
                <a:solidFill>
                  <a:srgbClr val="FFFFFF"/>
                </a:solidFill>
              </a:defRPr>
            </a:lvl2pPr>
            <a:lvl3pPr indent="-228600" lvl="2" marL="1371600" algn="ctr">
              <a:spcBef>
                <a:spcPts val="32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None/>
              <a:defRPr>
                <a:solidFill>
                  <a:srgbClr val="FFFFFF"/>
                </a:solidFill>
              </a:defRPr>
            </a:lvl3pPr>
            <a:lvl4pPr indent="-228600" lvl="3" marL="1828800" algn="ctr">
              <a:spcBef>
                <a:spcPts val="32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None/>
              <a:defRPr>
                <a:solidFill>
                  <a:srgbClr val="FFFFFF"/>
                </a:solidFill>
              </a:defRPr>
            </a:lvl4pPr>
            <a:lvl5pPr indent="-228600" lvl="4" marL="2286000" algn="ctr">
              <a:spcBef>
                <a:spcPts val="32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None/>
              <a:defRPr>
                <a:solidFill>
                  <a:srgbClr val="FFFFFF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idx="1" type="subTitle"/>
          </p:nvPr>
        </p:nvSpPr>
        <p:spPr>
          <a:xfrm>
            <a:off x="1371600" y="4599335"/>
            <a:ext cx="6400800" cy="2285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>
                <a:solidFill>
                  <a:schemeClr val="lt1"/>
                </a:solidFill>
              </a:defRPr>
            </a:lvl1pPr>
            <a:lvl2pPr lvl="1" algn="ctr">
              <a:spcBef>
                <a:spcPts val="400"/>
              </a:spcBef>
              <a:spcAft>
                <a:spcPts val="0"/>
              </a:spcAft>
              <a:buClr>
                <a:srgbClr val="888CC5"/>
              </a:buClr>
              <a:buSzPts val="2000"/>
              <a:buNone/>
              <a:defRPr>
                <a:solidFill>
                  <a:srgbClr val="888CC5"/>
                </a:solidFill>
              </a:defRPr>
            </a:lvl2pPr>
            <a:lvl3pPr lvl="2" algn="ctr">
              <a:spcBef>
                <a:spcPts val="320"/>
              </a:spcBef>
              <a:spcAft>
                <a:spcPts val="0"/>
              </a:spcAft>
              <a:buClr>
                <a:srgbClr val="888CC5"/>
              </a:buClr>
              <a:buSzPts val="1600"/>
              <a:buNone/>
              <a:defRPr>
                <a:solidFill>
                  <a:srgbClr val="888CC5"/>
                </a:solidFill>
              </a:defRPr>
            </a:lvl3pPr>
            <a:lvl4pPr lvl="3" algn="ctr">
              <a:spcBef>
                <a:spcPts val="320"/>
              </a:spcBef>
              <a:spcAft>
                <a:spcPts val="0"/>
              </a:spcAft>
              <a:buClr>
                <a:srgbClr val="888CC5"/>
              </a:buClr>
              <a:buSzPts val="1600"/>
              <a:buNone/>
              <a:defRPr>
                <a:solidFill>
                  <a:srgbClr val="888CC5"/>
                </a:solidFill>
              </a:defRPr>
            </a:lvl4pPr>
            <a:lvl5pPr lvl="4" algn="ctr">
              <a:spcBef>
                <a:spcPts val="320"/>
              </a:spcBef>
              <a:spcAft>
                <a:spcPts val="0"/>
              </a:spcAft>
              <a:buClr>
                <a:srgbClr val="888CC5"/>
              </a:buClr>
              <a:buSzPts val="1600"/>
              <a:buNone/>
              <a:defRPr>
                <a:solidFill>
                  <a:srgbClr val="888CC5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CC5"/>
              </a:buClr>
              <a:buSzPts val="2000"/>
              <a:buNone/>
              <a:defRPr>
                <a:solidFill>
                  <a:srgbClr val="888CC5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CC5"/>
              </a:buClr>
              <a:buSzPts val="2000"/>
              <a:buNone/>
              <a:defRPr>
                <a:solidFill>
                  <a:srgbClr val="888CC5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CC5"/>
              </a:buClr>
              <a:buSzPts val="2000"/>
              <a:buNone/>
              <a:defRPr>
                <a:solidFill>
                  <a:srgbClr val="888CC5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CC5"/>
              </a:buClr>
              <a:buSzPts val="2000"/>
              <a:buNone/>
              <a:defRPr>
                <a:solidFill>
                  <a:srgbClr val="888CC5"/>
                </a:solidFill>
              </a:defRPr>
            </a:lvl9pPr>
          </a:lstStyle>
          <a:p/>
        </p:txBody>
      </p:sp>
      <p:sp>
        <p:nvSpPr>
          <p:cNvPr id="27" name="Google Shape;27;p4"/>
          <p:cNvSpPr txBox="1"/>
          <p:nvPr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4"/>
          <p:cNvSpPr txBox="1"/>
          <p:nvPr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764693" y="997421"/>
            <a:ext cx="5965438" cy="14889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765697" y="2571750"/>
            <a:ext cx="5965825" cy="1652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36" name="Google Shape;36;p6"/>
          <p:cNvSpPr txBox="1"/>
          <p:nvPr>
            <p:ph type="title"/>
          </p:nvPr>
        </p:nvSpPr>
        <p:spPr>
          <a:xfrm>
            <a:off x="743140" y="927382"/>
            <a:ext cx="2713244" cy="16443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alibri"/>
              <a:buNone/>
              <a:defRPr sz="28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Custom Layout">
  <p:cSld name="3_Custom Layou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/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8"/>
          <p:cNvSpPr/>
          <p:nvPr>
            <p:ph idx="2" type="pic"/>
          </p:nvPr>
        </p:nvSpPr>
        <p:spPr>
          <a:xfrm>
            <a:off x="457201" y="1759744"/>
            <a:ext cx="2588883" cy="1063056"/>
          </a:xfrm>
          <a:prstGeom prst="round1Rect">
            <a:avLst>
              <a:gd fmla="val 37649" name="adj"/>
            </a:avLst>
          </a:prstGeom>
          <a:noFill/>
          <a:ln>
            <a:noFill/>
          </a:ln>
        </p:spPr>
      </p:sp>
      <p:sp>
        <p:nvSpPr>
          <p:cNvPr id="46" name="Google Shape;46;p8"/>
          <p:cNvSpPr/>
          <p:nvPr>
            <p:ph idx="3" type="pic"/>
          </p:nvPr>
        </p:nvSpPr>
        <p:spPr>
          <a:xfrm>
            <a:off x="3276149" y="1759744"/>
            <a:ext cx="2588883" cy="1063056"/>
          </a:xfrm>
          <a:prstGeom prst="round1Rect">
            <a:avLst>
              <a:gd fmla="val 37649" name="adj"/>
            </a:avLst>
          </a:prstGeom>
          <a:noFill/>
          <a:ln>
            <a:noFill/>
          </a:ln>
        </p:spPr>
      </p:sp>
      <p:sp>
        <p:nvSpPr>
          <p:cNvPr id="47" name="Google Shape;47;p8"/>
          <p:cNvSpPr/>
          <p:nvPr>
            <p:ph idx="4" type="pic"/>
          </p:nvPr>
        </p:nvSpPr>
        <p:spPr>
          <a:xfrm>
            <a:off x="6097917" y="1759744"/>
            <a:ext cx="2588883" cy="1063056"/>
          </a:xfrm>
          <a:prstGeom prst="round1Rect">
            <a:avLst>
              <a:gd fmla="val 37649" name="adj"/>
            </a:avLst>
          </a:prstGeom>
          <a:noFill/>
          <a:ln>
            <a:noFill/>
          </a:ln>
        </p:spPr>
      </p:sp>
      <p:sp>
        <p:nvSpPr>
          <p:cNvPr id="48" name="Google Shape;48;p8"/>
          <p:cNvSpPr/>
          <p:nvPr>
            <p:ph idx="5" type="pic"/>
          </p:nvPr>
        </p:nvSpPr>
        <p:spPr>
          <a:xfrm>
            <a:off x="457201" y="3324086"/>
            <a:ext cx="2588883" cy="1063056"/>
          </a:xfrm>
          <a:prstGeom prst="round1Rect">
            <a:avLst>
              <a:gd fmla="val 37649" name="adj"/>
            </a:avLst>
          </a:prstGeom>
          <a:noFill/>
          <a:ln>
            <a:noFill/>
          </a:ln>
        </p:spPr>
      </p:sp>
      <p:sp>
        <p:nvSpPr>
          <p:cNvPr id="49" name="Google Shape;49;p8"/>
          <p:cNvSpPr/>
          <p:nvPr>
            <p:ph idx="6" type="pic"/>
          </p:nvPr>
        </p:nvSpPr>
        <p:spPr>
          <a:xfrm>
            <a:off x="3276149" y="3324086"/>
            <a:ext cx="2588883" cy="1063056"/>
          </a:xfrm>
          <a:prstGeom prst="round1Rect">
            <a:avLst>
              <a:gd fmla="val 37649" name="adj"/>
            </a:avLst>
          </a:prstGeom>
          <a:noFill/>
          <a:ln>
            <a:noFill/>
          </a:ln>
        </p:spPr>
      </p:sp>
      <p:sp>
        <p:nvSpPr>
          <p:cNvPr id="50" name="Google Shape;50;p8"/>
          <p:cNvSpPr/>
          <p:nvPr>
            <p:ph idx="7" type="pic"/>
          </p:nvPr>
        </p:nvSpPr>
        <p:spPr>
          <a:xfrm>
            <a:off x="6097917" y="3324086"/>
            <a:ext cx="2588883" cy="1063056"/>
          </a:xfrm>
          <a:prstGeom prst="round1Rect">
            <a:avLst>
              <a:gd fmla="val 37649" name="adj"/>
            </a:avLst>
          </a:prstGeom>
          <a:noFill/>
          <a:ln>
            <a:noFill/>
          </a:ln>
        </p:spPr>
      </p:sp>
      <p:sp>
        <p:nvSpPr>
          <p:cNvPr id="51" name="Google Shape;51;p8"/>
          <p:cNvSpPr txBox="1"/>
          <p:nvPr>
            <p:ph idx="1" type="body"/>
          </p:nvPr>
        </p:nvSpPr>
        <p:spPr>
          <a:xfrm>
            <a:off x="457201" y="2899173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8" type="body"/>
          </p:nvPr>
        </p:nvSpPr>
        <p:spPr>
          <a:xfrm>
            <a:off x="3275819" y="2899173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9" type="body"/>
          </p:nvPr>
        </p:nvSpPr>
        <p:spPr>
          <a:xfrm>
            <a:off x="6085706" y="2899173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3" type="body"/>
          </p:nvPr>
        </p:nvSpPr>
        <p:spPr>
          <a:xfrm>
            <a:off x="457201" y="4472763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4" type="body"/>
          </p:nvPr>
        </p:nvSpPr>
        <p:spPr>
          <a:xfrm>
            <a:off x="3275819" y="4472763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5" type="body"/>
          </p:nvPr>
        </p:nvSpPr>
        <p:spPr>
          <a:xfrm>
            <a:off x="6085706" y="4472763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1" type="ftr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/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" type="body"/>
          </p:nvPr>
        </p:nvSpPr>
        <p:spPr>
          <a:xfrm>
            <a:off x="457200" y="1694948"/>
            <a:ext cx="8229600" cy="2899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1" sz="1800"/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75" name="Google Shape;75;p11"/>
          <p:cNvSpPr txBox="1"/>
          <p:nvPr>
            <p:ph idx="2" type="body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1" sz="1800"/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77" name="Google Shape;77;p11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Google Shape;80;p11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6.xml"/><Relationship Id="rId3" Type="http://schemas.openxmlformats.org/officeDocument/2006/relationships/slideLayout" Target="../slideLayouts/slideLayout7.xml"/><Relationship Id="rId4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4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13.xml"/><Relationship Id="rId5" Type="http://schemas.openxmlformats.org/officeDocument/2006/relationships/slideLayout" Target="../slideLayouts/slideLayout9.xml"/><Relationship Id="rId6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1.xml"/><Relationship Id="rId8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94948"/>
            <a:ext cx="8229600" cy="2899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1" type="ftr"/>
          </p:nvPr>
        </p:nvSpPr>
        <p:spPr>
          <a:xfrm>
            <a:off x="4030768" y="329462"/>
            <a:ext cx="465603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1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457200" y="1694948"/>
            <a:ext cx="8229600" cy="2899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7"/>
          <p:cNvSpPr txBox="1"/>
          <p:nvPr/>
        </p:nvSpPr>
        <p:spPr>
          <a:xfrm>
            <a:off x="-865051" y="4134125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42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Relationship Id="rId4" Type="http://schemas.openxmlformats.org/officeDocument/2006/relationships/image" Target="../media/image14.png"/><Relationship Id="rId5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>
            <p:ph type="title"/>
          </p:nvPr>
        </p:nvSpPr>
        <p:spPr>
          <a:xfrm>
            <a:off x="0" y="2036250"/>
            <a:ext cx="9144000" cy="107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Detection of troll-bot accounts in VK based </a:t>
            </a:r>
            <a:b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on profile and comment data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5" name="Google Shape;125;p18"/>
          <p:cNvSpPr txBox="1"/>
          <p:nvPr>
            <p:ph idx="2" type="body"/>
          </p:nvPr>
        </p:nvSpPr>
        <p:spPr>
          <a:xfrm>
            <a:off x="1371600" y="4519800"/>
            <a:ext cx="6400800" cy="4629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rPr lang="en-US" sz="1200"/>
              <a:t>Saint Petersburg</a:t>
            </a:r>
            <a:endParaRPr/>
          </a:p>
          <a:p>
            <a:pPr indent="0" lvl="0" marL="0" rtl="0" algn="ctr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rPr lang="en-US" sz="1200"/>
              <a:t>2022</a:t>
            </a:r>
            <a:endParaRPr/>
          </a:p>
        </p:txBody>
      </p:sp>
      <p:sp>
        <p:nvSpPr>
          <p:cNvPr id="126" name="Google Shape;126;p18"/>
          <p:cNvSpPr txBox="1"/>
          <p:nvPr>
            <p:ph idx="12" type="sldNum"/>
          </p:nvPr>
        </p:nvSpPr>
        <p:spPr>
          <a:xfrm>
            <a:off x="4562484" y="34083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">
                <a:solidFill>
                  <a:schemeClr val="dk1"/>
                </a:solidFill>
              </a:rPr>
              <a:t>1</a:t>
            </a:r>
            <a:endParaRPr sz="100">
              <a:solidFill>
                <a:schemeClr val="dk1"/>
              </a:solidFill>
            </a:endParaRPr>
          </a:p>
        </p:txBody>
      </p:sp>
      <p:sp>
        <p:nvSpPr>
          <p:cNvPr id="127" name="Google Shape;127;p18"/>
          <p:cNvSpPr txBox="1"/>
          <p:nvPr/>
        </p:nvSpPr>
        <p:spPr>
          <a:xfrm>
            <a:off x="5254775" y="3904200"/>
            <a:ext cx="3769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Report completed by: </a:t>
            </a:r>
            <a:br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Aidar Galin, Stanislav Chumakov, Yura Umnov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7"/>
          <p:cNvSpPr txBox="1"/>
          <p:nvPr>
            <p:ph type="title"/>
          </p:nvPr>
        </p:nvSpPr>
        <p:spPr>
          <a:xfrm>
            <a:off x="1371600" y="2926326"/>
            <a:ext cx="6400800" cy="705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7"/>
          <p:cNvSpPr txBox="1"/>
          <p:nvPr>
            <p:ph idx="2" type="body"/>
          </p:nvPr>
        </p:nvSpPr>
        <p:spPr>
          <a:xfrm>
            <a:off x="1371600" y="3637205"/>
            <a:ext cx="6400800" cy="462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2" name="Google Shape;222;p27"/>
          <p:cNvSpPr txBox="1"/>
          <p:nvPr/>
        </p:nvSpPr>
        <p:spPr>
          <a:xfrm>
            <a:off x="137400" y="687100"/>
            <a:ext cx="503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The share of each group in the total amount of spam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27"/>
          <p:cNvSpPr txBox="1"/>
          <p:nvPr>
            <p:ph idx="2" type="body"/>
          </p:nvPr>
        </p:nvSpPr>
        <p:spPr>
          <a:xfrm>
            <a:off x="154425" y="64225"/>
            <a:ext cx="3339900" cy="462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000000"/>
                </a:solidFill>
              </a:rPr>
              <a:t>Data Processing and analysis</a:t>
            </a:r>
            <a:endParaRPr sz="2400">
              <a:solidFill>
                <a:srgbClr val="000000"/>
              </a:solidFill>
            </a:endParaRPr>
          </a:p>
        </p:txBody>
      </p:sp>
      <p:pic>
        <p:nvPicPr>
          <p:cNvPr id="224" name="Google Shape;22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263" y="1112175"/>
            <a:ext cx="7807485" cy="3358625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27"/>
          <p:cNvSpPr txBox="1"/>
          <p:nvPr>
            <p:ph idx="12" type="sldNum"/>
          </p:nvPr>
        </p:nvSpPr>
        <p:spPr>
          <a:xfrm>
            <a:off x="8505818" y="4638589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>
                <a:solidFill>
                  <a:srgbClr val="000000"/>
                </a:solidFill>
              </a:rPr>
              <a:t>‹#›</a:t>
            </a:fld>
            <a:endParaRPr sz="1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8"/>
          <p:cNvSpPr txBox="1"/>
          <p:nvPr>
            <p:ph type="title"/>
          </p:nvPr>
        </p:nvSpPr>
        <p:spPr>
          <a:xfrm>
            <a:off x="1371600" y="2926326"/>
            <a:ext cx="6400800" cy="705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8"/>
          <p:cNvSpPr txBox="1"/>
          <p:nvPr>
            <p:ph idx="2" type="body"/>
          </p:nvPr>
        </p:nvSpPr>
        <p:spPr>
          <a:xfrm>
            <a:off x="1371600" y="3637205"/>
            <a:ext cx="6400800" cy="462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4" name="Google Shape;234;p28"/>
          <p:cNvSpPr txBox="1"/>
          <p:nvPr/>
        </p:nvSpPr>
        <p:spPr>
          <a:xfrm>
            <a:off x="143944" y="778714"/>
            <a:ext cx="503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Top 10 posts with the most number of spam comments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28"/>
          <p:cNvSpPr txBox="1"/>
          <p:nvPr>
            <p:ph idx="2" type="body"/>
          </p:nvPr>
        </p:nvSpPr>
        <p:spPr>
          <a:xfrm>
            <a:off x="154425" y="64225"/>
            <a:ext cx="3339900" cy="462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000000"/>
                </a:solidFill>
              </a:rPr>
              <a:t>Data Processing and analysis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236" name="Google Shape;236;p28"/>
          <p:cNvSpPr txBox="1"/>
          <p:nvPr>
            <p:ph idx="12" type="sldNum"/>
          </p:nvPr>
        </p:nvSpPr>
        <p:spPr>
          <a:xfrm>
            <a:off x="8505818" y="4638589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>
                <a:solidFill>
                  <a:srgbClr val="000000"/>
                </a:solidFill>
              </a:rPr>
              <a:t>‹#›</a:t>
            </a:fld>
            <a:endParaRPr sz="1600">
              <a:solidFill>
                <a:srgbClr val="000000"/>
              </a:solidFill>
            </a:endParaRPr>
          </a:p>
        </p:txBody>
      </p:sp>
      <p:pic>
        <p:nvPicPr>
          <p:cNvPr id="237" name="Google Shape;237;p28"/>
          <p:cNvPicPr preferRelativeResize="0"/>
          <p:nvPr/>
        </p:nvPicPr>
        <p:blipFill rotWithShape="1">
          <a:blip r:embed="rId3">
            <a:alphaModFix/>
          </a:blip>
          <a:srcRect b="13809" l="16252" r="10239" t="34758"/>
          <a:stretch/>
        </p:blipFill>
        <p:spPr>
          <a:xfrm>
            <a:off x="255550" y="1082738"/>
            <a:ext cx="7570625" cy="2978026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28"/>
          <p:cNvSpPr txBox="1"/>
          <p:nvPr/>
        </p:nvSpPr>
        <p:spPr>
          <a:xfrm>
            <a:off x="3265725" y="1882050"/>
            <a:ext cx="482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#1: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9" name="Google Shape;239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16725" y="1756450"/>
            <a:ext cx="4472575" cy="18391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50225" y="3729600"/>
            <a:ext cx="4472575" cy="1175869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28"/>
          <p:cNvSpPr txBox="1"/>
          <p:nvPr/>
        </p:nvSpPr>
        <p:spPr>
          <a:xfrm>
            <a:off x="3265725" y="3784550"/>
            <a:ext cx="482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#2: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9"/>
          <p:cNvSpPr txBox="1"/>
          <p:nvPr>
            <p:ph type="title"/>
          </p:nvPr>
        </p:nvSpPr>
        <p:spPr>
          <a:xfrm>
            <a:off x="447675" y="1994512"/>
            <a:ext cx="8229600" cy="6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b="0" lang="en-US" sz="2800">
                <a:latin typeface="Times New Roman"/>
                <a:ea typeface="Times New Roman"/>
                <a:cs typeface="Times New Roman"/>
                <a:sym typeface="Times New Roman"/>
              </a:rPr>
              <a:t>Thank you for your attention</a:t>
            </a:r>
            <a:r>
              <a:rPr b="0" lang="en-US" sz="2800"/>
              <a:t>!</a:t>
            </a:r>
            <a:endParaRPr b="0" sz="2800"/>
          </a:p>
        </p:txBody>
      </p:sp>
      <p:sp>
        <p:nvSpPr>
          <p:cNvPr id="247" name="Google Shape;247;p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/>
          <p:nvPr>
            <p:ph type="title"/>
          </p:nvPr>
        </p:nvSpPr>
        <p:spPr>
          <a:xfrm>
            <a:off x="170145" y="-39275"/>
            <a:ext cx="4784400" cy="6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lang="en-US" sz="2100"/>
              <a:t>Goal and objectives of the course project</a:t>
            </a:r>
            <a:endParaRPr b="0" sz="2100"/>
          </a:p>
        </p:txBody>
      </p:sp>
      <p:sp>
        <p:nvSpPr>
          <p:cNvPr id="133" name="Google Shape;133;p19"/>
          <p:cNvSpPr txBox="1"/>
          <p:nvPr/>
        </p:nvSpPr>
        <p:spPr>
          <a:xfrm>
            <a:off x="457200" y="1146313"/>
            <a:ext cx="8229600" cy="28213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bjectives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c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ollection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Uploading of the data to HDFS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Processing and analysis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Goal</a:t>
            </a:r>
            <a:r>
              <a:rPr b="0" i="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of technologies and methods for processing and analysis large amount of data </a:t>
            </a:r>
            <a:endParaRPr/>
          </a:p>
        </p:txBody>
      </p:sp>
      <p:sp>
        <p:nvSpPr>
          <p:cNvPr id="134" name="Google Shape;134;p19"/>
          <p:cNvSpPr txBox="1"/>
          <p:nvPr>
            <p:ph idx="12" type="sldNum"/>
          </p:nvPr>
        </p:nvSpPr>
        <p:spPr>
          <a:xfrm>
            <a:off x="8445534" y="46647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/>
              <a:t>‹#›</a:t>
            </a:fld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/>
          <p:nvPr>
            <p:ph idx="2" type="body"/>
          </p:nvPr>
        </p:nvSpPr>
        <p:spPr>
          <a:xfrm>
            <a:off x="154425" y="64225"/>
            <a:ext cx="3339900" cy="462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000000"/>
                </a:solidFill>
              </a:rPr>
              <a:t>Scraping and parsing of data</a:t>
            </a:r>
            <a:endParaRPr sz="2100">
              <a:solidFill>
                <a:srgbClr val="000000"/>
              </a:solidFill>
            </a:endParaRPr>
          </a:p>
        </p:txBody>
      </p:sp>
      <p:pic>
        <p:nvPicPr>
          <p:cNvPr id="141" name="Google Shape;14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8803" y="1184441"/>
            <a:ext cx="7166385" cy="2648037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42" name="Google Shape;142;p20"/>
          <p:cNvSpPr txBox="1"/>
          <p:nvPr>
            <p:ph idx="12" type="sldNum"/>
          </p:nvPr>
        </p:nvSpPr>
        <p:spPr>
          <a:xfrm>
            <a:off x="8394559" y="46200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>
                <a:solidFill>
                  <a:srgbClr val="000000"/>
                </a:solidFill>
              </a:rPr>
              <a:t>‹#›</a:t>
            </a:fld>
            <a:endParaRPr sz="1600">
              <a:solidFill>
                <a:srgbClr val="000000"/>
              </a:solidFill>
            </a:endParaRPr>
          </a:p>
        </p:txBody>
      </p:sp>
      <p:sp>
        <p:nvSpPr>
          <p:cNvPr id="143" name="Google Shape;143;p20"/>
          <p:cNvSpPr txBox="1"/>
          <p:nvPr/>
        </p:nvSpPr>
        <p:spPr>
          <a:xfrm>
            <a:off x="501257" y="662106"/>
            <a:ext cx="376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Collecting data of the VKontakte posts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20"/>
          <p:cNvSpPr txBox="1"/>
          <p:nvPr/>
        </p:nvSpPr>
        <p:spPr>
          <a:xfrm>
            <a:off x="988795" y="3902275"/>
            <a:ext cx="624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Method </a:t>
            </a:r>
            <a:r>
              <a:rPr b="1" lang="en-US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API.wall.get</a:t>
            </a:r>
            <a:r>
              <a:rPr lang="en-US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r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eturns a list of posts from the user's or community's wall.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1"/>
          <p:cNvSpPr txBox="1"/>
          <p:nvPr>
            <p:ph idx="2" type="body"/>
          </p:nvPr>
        </p:nvSpPr>
        <p:spPr>
          <a:xfrm>
            <a:off x="154425" y="64225"/>
            <a:ext cx="3339900" cy="462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000000"/>
                </a:solidFill>
              </a:rPr>
              <a:t>Scraping and parsing of data</a:t>
            </a:r>
            <a:endParaRPr sz="2100">
              <a:solidFill>
                <a:srgbClr val="000000"/>
              </a:solidFill>
            </a:endParaRPr>
          </a:p>
        </p:txBody>
      </p:sp>
      <p:pic>
        <p:nvPicPr>
          <p:cNvPr id="151" name="Google Shape;15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1740" y="1360199"/>
            <a:ext cx="5381450" cy="23945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52" name="Google Shape;152;p21"/>
          <p:cNvSpPr txBox="1"/>
          <p:nvPr/>
        </p:nvSpPr>
        <p:spPr>
          <a:xfrm>
            <a:off x="154418" y="719822"/>
            <a:ext cx="376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Collecting data of the VKontakte comments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21"/>
          <p:cNvSpPr txBox="1"/>
          <p:nvPr>
            <p:ph idx="12" type="sldNum"/>
          </p:nvPr>
        </p:nvSpPr>
        <p:spPr>
          <a:xfrm>
            <a:off x="8546325" y="4583325"/>
            <a:ext cx="449100" cy="4629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>
                <a:solidFill>
                  <a:srgbClr val="000000"/>
                </a:solidFill>
              </a:rPr>
              <a:t>‹#›</a:t>
            </a:fld>
            <a:endParaRPr sz="1600">
              <a:solidFill>
                <a:srgbClr val="000000"/>
              </a:solidFill>
            </a:endParaRPr>
          </a:p>
        </p:txBody>
      </p:sp>
      <p:sp>
        <p:nvSpPr>
          <p:cNvPr id="154" name="Google Shape;154;p21"/>
          <p:cNvSpPr txBox="1"/>
          <p:nvPr/>
        </p:nvSpPr>
        <p:spPr>
          <a:xfrm>
            <a:off x="1414875" y="3878600"/>
            <a:ext cx="629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Method </a:t>
            </a:r>
            <a:r>
              <a:rPr b="1" lang="en-US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API.wall.getComments</a:t>
            </a:r>
            <a:r>
              <a:rPr lang="en-US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returns a list of comments to an entry on the wall.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2"/>
          <p:cNvSpPr txBox="1"/>
          <p:nvPr>
            <p:ph idx="2" type="body"/>
          </p:nvPr>
        </p:nvSpPr>
        <p:spPr>
          <a:xfrm>
            <a:off x="154425" y="64225"/>
            <a:ext cx="3339900" cy="462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000000"/>
                </a:solidFill>
              </a:rPr>
              <a:t>Scraping and parsing of data</a:t>
            </a:r>
            <a:endParaRPr sz="2100">
              <a:solidFill>
                <a:srgbClr val="000000"/>
              </a:solidFill>
            </a:endParaRPr>
          </a:p>
        </p:txBody>
      </p:sp>
      <p:sp>
        <p:nvSpPr>
          <p:cNvPr id="161" name="Google Shape;161;p22"/>
          <p:cNvSpPr txBox="1"/>
          <p:nvPr/>
        </p:nvSpPr>
        <p:spPr>
          <a:xfrm>
            <a:off x="213319" y="773963"/>
            <a:ext cx="3769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Calibri"/>
                <a:ea typeface="Calibri"/>
                <a:cs typeface="Calibri"/>
                <a:sym typeface="Calibri"/>
              </a:rPr>
              <a:t>Collecting data of the VKontakte users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22"/>
          <p:cNvSpPr txBox="1"/>
          <p:nvPr>
            <p:ph idx="12" type="sldNum"/>
          </p:nvPr>
        </p:nvSpPr>
        <p:spPr>
          <a:xfrm>
            <a:off x="8505818" y="4638589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>
                <a:solidFill>
                  <a:srgbClr val="000000"/>
                </a:solidFill>
              </a:rPr>
              <a:t>‹#›</a:t>
            </a:fld>
            <a:endParaRPr sz="1600">
              <a:solidFill>
                <a:srgbClr val="000000"/>
              </a:solidFill>
            </a:endParaRPr>
          </a:p>
        </p:txBody>
      </p:sp>
      <p:pic>
        <p:nvPicPr>
          <p:cNvPr id="163" name="Google Shape;16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11263"/>
            <a:ext cx="8839200" cy="2400507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64" name="Google Shape;164;p22"/>
          <p:cNvSpPr txBox="1"/>
          <p:nvPr/>
        </p:nvSpPr>
        <p:spPr>
          <a:xfrm>
            <a:off x="102079" y="3730017"/>
            <a:ext cx="3769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API.users.get</a:t>
            </a:r>
            <a:r>
              <a:rPr lang="en-US" sz="10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returns extended user information.</a:t>
            </a:r>
            <a:endParaRPr sz="10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5" name="Google Shape;165;p22"/>
          <p:cNvSpPr txBox="1"/>
          <p:nvPr/>
        </p:nvSpPr>
        <p:spPr>
          <a:xfrm>
            <a:off x="2303800" y="4007388"/>
            <a:ext cx="3729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API.users.getSubscriptions</a:t>
            </a:r>
            <a:r>
              <a:rPr lang="en-US" sz="10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returns a list of user IDs and public pages that are included in the list of user subscriptions.</a:t>
            </a:r>
            <a:endParaRPr sz="10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6" name="Google Shape;166;p22"/>
          <p:cNvSpPr txBox="1"/>
          <p:nvPr/>
        </p:nvSpPr>
        <p:spPr>
          <a:xfrm>
            <a:off x="4780822" y="4467325"/>
            <a:ext cx="3769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API.friends.get</a:t>
            </a:r>
            <a:r>
              <a:rPr lang="en-US" sz="10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returns a list of the user's friend IDs or extended information about the user's friends</a:t>
            </a:r>
            <a:endParaRPr sz="10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3"/>
          <p:cNvSpPr txBox="1"/>
          <p:nvPr>
            <p:ph idx="1" type="subTitle"/>
          </p:nvPr>
        </p:nvSpPr>
        <p:spPr>
          <a:xfrm>
            <a:off x="1371600" y="4599335"/>
            <a:ext cx="6400800" cy="228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ctr">
              <a:spcBef>
                <a:spcPts val="2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3"/>
          <p:cNvSpPr txBox="1"/>
          <p:nvPr>
            <p:ph idx="2" type="body"/>
          </p:nvPr>
        </p:nvSpPr>
        <p:spPr>
          <a:xfrm>
            <a:off x="154425" y="64225"/>
            <a:ext cx="3339900" cy="462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000000"/>
                </a:solidFill>
              </a:rPr>
              <a:t>Sentinent analysis</a:t>
            </a:r>
            <a:endParaRPr sz="2100">
              <a:solidFill>
                <a:srgbClr val="000000"/>
              </a:solidFill>
            </a:endParaRPr>
          </a:p>
        </p:txBody>
      </p:sp>
      <p:sp>
        <p:nvSpPr>
          <p:cNvPr id="174" name="Google Shape;174;p23"/>
          <p:cNvSpPr txBox="1"/>
          <p:nvPr/>
        </p:nvSpPr>
        <p:spPr>
          <a:xfrm>
            <a:off x="1011350" y="964325"/>
            <a:ext cx="513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Rating the comments: positive, neutral, negative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23"/>
          <p:cNvSpPr txBox="1"/>
          <p:nvPr>
            <p:ph idx="12" type="sldNum"/>
          </p:nvPr>
        </p:nvSpPr>
        <p:spPr>
          <a:xfrm>
            <a:off x="8505818" y="4638589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>
                <a:solidFill>
                  <a:srgbClr val="000000"/>
                </a:solidFill>
              </a:rPr>
              <a:t>‹#›</a:t>
            </a:fld>
            <a:endParaRPr sz="1600">
              <a:solidFill>
                <a:srgbClr val="000000"/>
              </a:solidFill>
            </a:endParaRPr>
          </a:p>
        </p:txBody>
      </p:sp>
      <p:sp>
        <p:nvSpPr>
          <p:cNvPr id="176" name="Google Shape;176;p23"/>
          <p:cNvSpPr txBox="1"/>
          <p:nvPr/>
        </p:nvSpPr>
        <p:spPr>
          <a:xfrm>
            <a:off x="1011350" y="2060075"/>
            <a:ext cx="640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Dostoevsky library, FastText model pre-trained on RuSentiment dataset was used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7" name="Google Shape;17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6025" y="1359000"/>
            <a:ext cx="6866376" cy="70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21175" y="2359820"/>
            <a:ext cx="3707849" cy="259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4"/>
          <p:cNvSpPr txBox="1"/>
          <p:nvPr>
            <p:ph idx="1" type="subTitle"/>
          </p:nvPr>
        </p:nvSpPr>
        <p:spPr>
          <a:xfrm>
            <a:off x="1371600" y="4599335"/>
            <a:ext cx="6400800" cy="228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ctr">
              <a:spcBef>
                <a:spcPts val="2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4"/>
          <p:cNvSpPr txBox="1"/>
          <p:nvPr>
            <p:ph idx="2" type="body"/>
          </p:nvPr>
        </p:nvSpPr>
        <p:spPr>
          <a:xfrm>
            <a:off x="154425" y="64225"/>
            <a:ext cx="3339900" cy="462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000000"/>
                </a:solidFill>
              </a:rPr>
              <a:t>Uploading data</a:t>
            </a:r>
            <a:endParaRPr sz="2100">
              <a:solidFill>
                <a:srgbClr val="000000"/>
              </a:solidFill>
            </a:endParaRPr>
          </a:p>
        </p:txBody>
      </p:sp>
      <p:sp>
        <p:nvSpPr>
          <p:cNvPr id="186" name="Google Shape;186;p24"/>
          <p:cNvSpPr txBox="1"/>
          <p:nvPr/>
        </p:nvSpPr>
        <p:spPr>
          <a:xfrm>
            <a:off x="6593600" y="1001525"/>
            <a:ext cx="2312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Calibri"/>
                <a:ea typeface="Calibri"/>
                <a:cs typeface="Calibri"/>
                <a:sym typeface="Calibri"/>
              </a:rPr>
              <a:t>Script for uploading data </a:t>
            </a:r>
            <a:br>
              <a:rPr lang="en-US" sz="1300">
                <a:latin typeface="Calibri"/>
                <a:ea typeface="Calibri"/>
                <a:cs typeface="Calibri"/>
                <a:sym typeface="Calibri"/>
              </a:rPr>
            </a:br>
            <a:r>
              <a:rPr lang="en-US" sz="1300">
                <a:latin typeface="Calibri"/>
                <a:ea typeface="Calibri"/>
                <a:cs typeface="Calibri"/>
                <a:sym typeface="Calibri"/>
              </a:rPr>
              <a:t>from local machine to cluster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24"/>
          <p:cNvSpPr txBox="1"/>
          <p:nvPr>
            <p:ph idx="12" type="sldNum"/>
          </p:nvPr>
        </p:nvSpPr>
        <p:spPr>
          <a:xfrm>
            <a:off x="8505818" y="4638589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>
                <a:solidFill>
                  <a:srgbClr val="000000"/>
                </a:solidFill>
              </a:rPr>
              <a:t>‹#›</a:t>
            </a:fld>
            <a:endParaRPr sz="1600">
              <a:solidFill>
                <a:srgbClr val="000000"/>
              </a:solidFill>
            </a:endParaRPr>
          </a:p>
        </p:txBody>
      </p:sp>
      <p:pic>
        <p:nvPicPr>
          <p:cNvPr id="188" name="Google Shape;18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462" y="735438"/>
            <a:ext cx="6110100" cy="111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63896" y="2071850"/>
            <a:ext cx="3471108" cy="2822925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4"/>
          <p:cNvSpPr txBox="1"/>
          <p:nvPr/>
        </p:nvSpPr>
        <p:spPr>
          <a:xfrm>
            <a:off x="460174" y="2483825"/>
            <a:ext cx="3769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Total amount of collected data is 7.8Gb,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containing full history of 13 news groups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5"/>
          <p:cNvSpPr txBox="1"/>
          <p:nvPr>
            <p:ph idx="1" type="subTitle"/>
          </p:nvPr>
        </p:nvSpPr>
        <p:spPr>
          <a:xfrm>
            <a:off x="1371600" y="4599335"/>
            <a:ext cx="6400800" cy="228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ctr">
              <a:spcBef>
                <a:spcPts val="2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5"/>
          <p:cNvSpPr txBox="1"/>
          <p:nvPr>
            <p:ph idx="2" type="body"/>
          </p:nvPr>
        </p:nvSpPr>
        <p:spPr>
          <a:xfrm>
            <a:off x="154425" y="64225"/>
            <a:ext cx="3339900" cy="462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000000"/>
                </a:solidFill>
              </a:rPr>
              <a:t>Data Processing and analysis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198" name="Google Shape;198;p25"/>
          <p:cNvSpPr txBox="1"/>
          <p:nvPr/>
        </p:nvSpPr>
        <p:spPr>
          <a:xfrm>
            <a:off x="1371600" y="3539250"/>
            <a:ext cx="4321500" cy="7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Total number of harmful accounts = 129569</a:t>
            </a:r>
            <a:br>
              <a:rPr lang="en-US" sz="10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</a:br>
            <a:r>
              <a:rPr lang="en-US" sz="10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Share of such accounts = 8.5 %</a:t>
            </a:r>
            <a:endParaRPr sz="10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25"/>
          <p:cNvSpPr txBox="1"/>
          <p:nvPr>
            <p:ph idx="12" type="sldNum"/>
          </p:nvPr>
        </p:nvSpPr>
        <p:spPr>
          <a:xfrm>
            <a:off x="8505818" y="4638589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>
                <a:solidFill>
                  <a:srgbClr val="000000"/>
                </a:solidFill>
              </a:rPr>
              <a:t>‹#›</a:t>
            </a:fld>
            <a:endParaRPr sz="1600">
              <a:solidFill>
                <a:srgbClr val="000000"/>
              </a:solidFill>
            </a:endParaRPr>
          </a:p>
        </p:txBody>
      </p:sp>
      <p:pic>
        <p:nvPicPr>
          <p:cNvPr id="200" name="Google Shape;20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4625" y="1044826"/>
            <a:ext cx="7335699" cy="197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6"/>
          <p:cNvSpPr txBox="1"/>
          <p:nvPr>
            <p:ph idx="1" type="subTitle"/>
          </p:nvPr>
        </p:nvSpPr>
        <p:spPr>
          <a:xfrm>
            <a:off x="1371600" y="4599335"/>
            <a:ext cx="6400800" cy="228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ctr">
              <a:spcBef>
                <a:spcPts val="2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6"/>
          <p:cNvSpPr txBox="1"/>
          <p:nvPr>
            <p:ph type="title"/>
          </p:nvPr>
        </p:nvSpPr>
        <p:spPr>
          <a:xfrm>
            <a:off x="1371600" y="2926326"/>
            <a:ext cx="6400800" cy="705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6"/>
          <p:cNvSpPr txBox="1"/>
          <p:nvPr>
            <p:ph idx="2" type="body"/>
          </p:nvPr>
        </p:nvSpPr>
        <p:spPr>
          <a:xfrm>
            <a:off x="1371600" y="3637205"/>
            <a:ext cx="6400800" cy="462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10" name="Google Shape;21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0278" y="1373879"/>
            <a:ext cx="4083447" cy="334935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6"/>
          <p:cNvSpPr txBox="1"/>
          <p:nvPr/>
        </p:nvSpPr>
        <p:spPr>
          <a:xfrm>
            <a:off x="2046375" y="973675"/>
            <a:ext cx="503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The share of each group in the total amount of spam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26"/>
          <p:cNvSpPr txBox="1"/>
          <p:nvPr>
            <p:ph idx="2" type="body"/>
          </p:nvPr>
        </p:nvSpPr>
        <p:spPr>
          <a:xfrm>
            <a:off x="154425" y="64225"/>
            <a:ext cx="3339900" cy="462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000000"/>
                </a:solidFill>
              </a:rPr>
              <a:t>Data Processing and analysis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213" name="Google Shape;213;p26"/>
          <p:cNvSpPr txBox="1"/>
          <p:nvPr>
            <p:ph idx="12" type="sldNum"/>
          </p:nvPr>
        </p:nvSpPr>
        <p:spPr>
          <a:xfrm>
            <a:off x="8505818" y="4638589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>
                <a:solidFill>
                  <a:srgbClr val="000000"/>
                </a:solidFill>
              </a:rPr>
              <a:t>‹#›</a:t>
            </a:fld>
            <a:endParaRPr sz="1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Cover">
  <a:themeElements>
    <a:clrScheme name="Другая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EC0B43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over">
  <a:themeElements>
    <a:clrScheme name="Custom 1">
      <a:dk1>
        <a:srgbClr val="0230AC"/>
      </a:dk1>
      <a:lt1>
        <a:srgbClr val="FFFFFF"/>
      </a:lt1>
      <a:dk2>
        <a:srgbClr val="0230AC"/>
      </a:dk2>
      <a:lt2>
        <a:srgbClr val="FFFFFF"/>
      </a:lt2>
      <a:accent1>
        <a:srgbClr val="EC0044"/>
      </a:accent1>
      <a:accent2>
        <a:srgbClr val="0230AC"/>
      </a:accent2>
      <a:accent3>
        <a:srgbClr val="8F32AC"/>
      </a:accent3>
      <a:accent4>
        <a:srgbClr val="0057AC"/>
      </a:accent4>
      <a:accent5>
        <a:srgbClr val="EC5A00"/>
      </a:accent5>
      <a:accent6>
        <a:srgbClr val="ECEC00"/>
      </a:accent6>
      <a:hlink>
        <a:srgbClr val="4BBCFF"/>
      </a:hlink>
      <a:folHlink>
        <a:srgbClr val="C000C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