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5D89-B311-42B7-93E2-07892DA3B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Stock profile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766BB-B19B-4D66-A52A-B39997B1B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Sampath Ramawickrama</a:t>
            </a:r>
          </a:p>
        </p:txBody>
      </p:sp>
    </p:spTree>
    <p:extLst>
      <p:ext uri="{BB962C8B-B14F-4D97-AF65-F5344CB8AC3E}">
        <p14:creationId xmlns:p14="http://schemas.microsoft.com/office/powerpoint/2010/main" val="70251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7BB6-0332-4C92-ABA9-8D2D45DC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Visualizations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266F-0809-477D-A655-3F889CCB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4242"/>
            <a:ext cx="8915400" cy="5075583"/>
          </a:xfrm>
        </p:spPr>
        <p:txBody>
          <a:bodyPr>
            <a:normAutofit/>
          </a:bodyPr>
          <a:lstStyle/>
          <a:p>
            <a:r>
              <a:rPr lang="en-US" dirty="0"/>
              <a:t>The Following is the list of visualizations that I made using seaborn, I used Pandas to read the CSV files containing the raw data for Netflix stocks,  DOW jones, and Netflix stock by quarter.  All of this data was for 2017. Then I plotted them on different types of graphs in order to portray the information in a readable fashion.</a:t>
            </a:r>
          </a:p>
          <a:p>
            <a:r>
              <a:rPr lang="en-US" dirty="0"/>
              <a:t>Distribution of 2017 Netflix Stock Prices by Quarter – This take in the Netflix quarterly data and outputs it into a violin graph in order to show the distribution of Netflix stock by quarter.</a:t>
            </a:r>
          </a:p>
          <a:p>
            <a:r>
              <a:rPr lang="en-US" dirty="0"/>
              <a:t>Earnings per share in cents- This takes in raw inputs graphing the estimate Yahoo projected for the Quarter compared to the actual earnings for that quarters</a:t>
            </a:r>
          </a:p>
          <a:p>
            <a:r>
              <a:rPr lang="en-US" dirty="0"/>
              <a:t>How are earnings and Revenue Related? – This takes in a raw input of earnings and revenue to visualize the earnings and revenue reported by Netflix by mapping two bars side-by-side</a:t>
            </a:r>
          </a:p>
          <a:p>
            <a:r>
              <a:rPr lang="en-US" dirty="0"/>
              <a:t>Netflix vs Dow jones – This compares Netflix stock to the Dow Jones Industrial Average in 2017, by plotting two line charts side by side.</a:t>
            </a:r>
          </a:p>
        </p:txBody>
      </p:sp>
    </p:spTree>
    <p:extLst>
      <p:ext uri="{BB962C8B-B14F-4D97-AF65-F5344CB8AC3E}">
        <p14:creationId xmlns:p14="http://schemas.microsoft.com/office/powerpoint/2010/main" val="415430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C11E-6F03-4AC6-A847-EB18F9F8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2017 Netflix stock prices by Quarter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52094-A8D9-4CD3-BC82-31BF5BCC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30" y="2147207"/>
            <a:ext cx="6729414" cy="42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9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519C-A3D9-44E7-B946-C9864A01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 per share in cents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BF787-23D0-4BC8-8502-C48698F1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22" y="2007054"/>
            <a:ext cx="6966177" cy="46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2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8FC0-5249-4055-9F6F-68066E6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earnings an revenue Related?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0C43D-BF39-4662-81DC-FBE21CC0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2" y="1905000"/>
            <a:ext cx="6854996" cy="4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7EC1-9550-4B24-8780-3D053AAD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Comparing Netflix Stock to the Dow Jones Industrial Average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E3B03-8ED5-4CFF-8E40-ED6EFCAD9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52" y="2227755"/>
            <a:ext cx="6329775" cy="423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244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226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Netflix Stock profile </vt:lpstr>
      <vt:lpstr>List of Visualizations </vt:lpstr>
      <vt:lpstr>Distribution of 2017 Netflix stock prices by Quarter</vt:lpstr>
      <vt:lpstr>Earning per share in cents</vt:lpstr>
      <vt:lpstr>How are earnings an revenue Related?</vt:lpstr>
      <vt:lpstr> Comparing Netflix Stock to the Dow Jones Industrial Average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profile </dc:title>
  <dc:creator>sampath ramawickrama</dc:creator>
  <cp:lastModifiedBy>sampath ramawickrama</cp:lastModifiedBy>
  <cp:revision>4</cp:revision>
  <dcterms:created xsi:type="dcterms:W3CDTF">2019-01-13T20:48:04Z</dcterms:created>
  <dcterms:modified xsi:type="dcterms:W3CDTF">2019-01-13T21:23:24Z</dcterms:modified>
</cp:coreProperties>
</file>