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rtl="1">
              <a:lnSpc>
                <a:spcPct val="100000"/>
              </a:lnSpc>
            </a:pPr>
            <a:fld id="{A8D3ED5A-222B-463E-967C-021D50A85FC1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עמוד הכניסה למערכת  ליזמים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830560" y="845640"/>
            <a:ext cx="1730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משתמש: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5830560" y="1188720"/>
            <a:ext cx="1730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סימסא: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206320" y="5290560"/>
            <a:ext cx="2054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אדמין – תהיה לו את האפשרות להוסיף יזמים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דשבורד כניסת יזמים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9547200" y="1209240"/>
            <a:ext cx="17301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אתרים עם תקלות מהותיות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3"/>
          <p:cNvSpPr/>
          <p:nvPr/>
        </p:nvSpPr>
        <p:spPr>
          <a:xfrm>
            <a:off x="9547200" y="2404080"/>
            <a:ext cx="17301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תקלות שחוזרת על עצמן</a:t>
            </a:r>
            <a:endParaRPr b="0" lang="en-US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9547200" y="3783240"/>
            <a:ext cx="17301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אתר עם הכי הרבה תקלות פתוחות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5"/>
          <p:cNvSpPr/>
          <p:nvPr/>
        </p:nvSpPr>
        <p:spPr>
          <a:xfrm>
            <a:off x="540720" y="1338120"/>
            <a:ext cx="17301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הצלחת המוקד בתרגילים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6"/>
          <p:cNvSpPr/>
          <p:nvPr/>
        </p:nvSpPr>
        <p:spPr>
          <a:xfrm>
            <a:off x="8917920" y="5070240"/>
            <a:ext cx="23594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הערות מביקורת של משרד האנרגיה/משטרה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7"/>
          <p:cNvSpPr/>
          <p:nvPr/>
        </p:nvSpPr>
        <p:spPr>
          <a:xfrm>
            <a:off x="3234960" y="2034720"/>
            <a:ext cx="50436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מפה של הארץ עם נקודות של האתרים – בעת לחיצה על הנקודה תיהיה ליזם אופיצה לבחור דוח תקלות או דוח סיורים באותו האתר (לא חובה!)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8"/>
          <p:cNvSpPr/>
          <p:nvPr/>
        </p:nvSpPr>
        <p:spPr>
          <a:xfrm>
            <a:off x="540720" y="2782800"/>
            <a:ext cx="17301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דוח סיורים של כל האתרים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9"/>
          <p:cNvSpPr/>
          <p:nvPr/>
        </p:nvSpPr>
        <p:spPr>
          <a:xfrm>
            <a:off x="540720" y="4060440"/>
            <a:ext cx="173016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דוח תקלות של כל האתרים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CustomShape 10"/>
          <p:cNvSpPr/>
          <p:nvPr/>
        </p:nvSpPr>
        <p:spPr>
          <a:xfrm>
            <a:off x="5068440" y="5290560"/>
            <a:ext cx="205452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אדמין – תהיה לו את האפשרות להוסיף או להוריד אתרים ופרמטרים נוספים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דוח תקלות – יזמים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4677840" y="1130040"/>
            <a:ext cx="283608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לאחר הכניסה למערכת תיפתח להם רשימה של כל התקלות השייכות לאתרים שלהם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57" name="Google Shape;108;p3" descr=""/>
          <p:cNvPicPr/>
          <p:nvPr/>
        </p:nvPicPr>
        <p:blipFill>
          <a:blip r:embed="rId1"/>
          <a:stretch/>
        </p:blipFill>
        <p:spPr>
          <a:xfrm>
            <a:off x="0" y="3517200"/>
            <a:ext cx="12191760" cy="77976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5068440" y="5567400"/>
            <a:ext cx="2054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אדמין – תיהיה לו את האפשרות לערוך את הפרמטרים של הדוח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סיורי קב"ט – גישה ליזמים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60" name="Google Shape;115;p4" descr=""/>
          <p:cNvPicPr/>
          <p:nvPr/>
        </p:nvPicPr>
        <p:blipFill>
          <a:blip r:embed="rId1"/>
          <a:stretch/>
        </p:blipFill>
        <p:spPr>
          <a:xfrm>
            <a:off x="0" y="2064240"/>
            <a:ext cx="12191760" cy="2733480"/>
          </a:xfrm>
          <a:prstGeom prst="rect">
            <a:avLst/>
          </a:prstGeom>
          <a:ln>
            <a:noFill/>
          </a:ln>
        </p:spPr>
      </p:pic>
      <p:sp>
        <p:nvSpPr>
          <p:cNvPr id="61" name="CustomShape 2"/>
          <p:cNvSpPr/>
          <p:nvPr/>
        </p:nvSpPr>
        <p:spPr>
          <a:xfrm>
            <a:off x="5068440" y="5567400"/>
            <a:ext cx="2054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אדמין – תיהיה לו את האפשרות לערוך את הפרמטרים של הדוח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סיורי קב"ט – גישה רק לקבטים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5405400" y="833400"/>
            <a:ext cx="127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היזם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8966880" y="3501360"/>
            <a:ext cx="2349720" cy="256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סיור אחרון של הסייר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ציירי גישה/סיור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שערי המתקן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גדר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מצלמות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כריזה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תאורה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עשביה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הערות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CustomShape 4"/>
          <p:cNvSpPr/>
          <p:nvPr/>
        </p:nvSpPr>
        <p:spPr>
          <a:xfrm>
            <a:off x="5309280" y="2098440"/>
            <a:ext cx="149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סוג הביקורת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CustomShape 5"/>
          <p:cNvSpPr/>
          <p:nvPr/>
        </p:nvSpPr>
        <p:spPr>
          <a:xfrm>
            <a:off x="6105960" y="120276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6"/>
          <p:cNvSpPr/>
          <p:nvPr/>
        </p:nvSpPr>
        <p:spPr>
          <a:xfrm>
            <a:off x="6095880" y="191844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7"/>
          <p:cNvSpPr/>
          <p:nvPr/>
        </p:nvSpPr>
        <p:spPr>
          <a:xfrm>
            <a:off x="6912000" y="2437560"/>
            <a:ext cx="2546280" cy="56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8"/>
          <p:cNvSpPr/>
          <p:nvPr/>
        </p:nvSpPr>
        <p:spPr>
          <a:xfrm>
            <a:off x="9306360" y="3116880"/>
            <a:ext cx="167112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ביקורת שגרתית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9"/>
          <p:cNvSpPr/>
          <p:nvPr/>
        </p:nvSpPr>
        <p:spPr>
          <a:xfrm>
            <a:off x="6280200" y="2965320"/>
            <a:ext cx="1820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ביקורת משרד האנרגיה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10"/>
          <p:cNvSpPr/>
          <p:nvPr/>
        </p:nvSpPr>
        <p:spPr>
          <a:xfrm>
            <a:off x="3785400" y="3008520"/>
            <a:ext cx="17424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ביקורת משטרה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11"/>
          <p:cNvSpPr/>
          <p:nvPr/>
        </p:nvSpPr>
        <p:spPr>
          <a:xfrm>
            <a:off x="1460160" y="3008520"/>
            <a:ext cx="1494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תרגיל פנימי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12"/>
          <p:cNvSpPr/>
          <p:nvPr/>
        </p:nvSpPr>
        <p:spPr>
          <a:xfrm>
            <a:off x="6602400" y="2468160"/>
            <a:ext cx="417600" cy="530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3"/>
          <p:cNvSpPr/>
          <p:nvPr/>
        </p:nvSpPr>
        <p:spPr>
          <a:xfrm flipH="1">
            <a:off x="5318640" y="2468160"/>
            <a:ext cx="378360" cy="497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4"/>
          <p:cNvSpPr/>
          <p:nvPr/>
        </p:nvSpPr>
        <p:spPr>
          <a:xfrm flipH="1">
            <a:off x="2880000" y="2345040"/>
            <a:ext cx="2320200" cy="66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5"/>
          <p:cNvSpPr/>
          <p:nvPr/>
        </p:nvSpPr>
        <p:spPr>
          <a:xfrm>
            <a:off x="5437080" y="1491120"/>
            <a:ext cx="127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האתר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CustomShape 16"/>
          <p:cNvSpPr/>
          <p:nvPr/>
        </p:nvSpPr>
        <p:spPr>
          <a:xfrm>
            <a:off x="6364080" y="3732120"/>
            <a:ext cx="18212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תאריך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שעה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מבצע הביקורת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הערות שעלו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17"/>
          <p:cNvSpPr/>
          <p:nvPr/>
        </p:nvSpPr>
        <p:spPr>
          <a:xfrm>
            <a:off x="3716640" y="3647520"/>
            <a:ext cx="18212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תאריך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שעה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מבצע הביקורת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הערות שעלו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18"/>
          <p:cNvSpPr/>
          <p:nvPr/>
        </p:nvSpPr>
        <p:spPr>
          <a:xfrm>
            <a:off x="1296720" y="3694320"/>
            <a:ext cx="182124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תאריך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סוג התרגיל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שעה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הצלחה/כישלון</a:t>
            </a:r>
            <a:endParaRPr b="0" lang="en-US" sz="1800" spc="-1" strike="noStrike">
              <a:latin typeface="Arial"/>
            </a:endParaRPr>
          </a:p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הערות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19"/>
          <p:cNvSpPr/>
          <p:nvPr/>
        </p:nvSpPr>
        <p:spPr>
          <a:xfrm>
            <a:off x="-206640" y="198720"/>
            <a:ext cx="182088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כל המידע עובר לדשבורד של היזמים וכל יזם יכול לצפות רק באתרים שלו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20"/>
          <p:cNvSpPr/>
          <p:nvPr/>
        </p:nvSpPr>
        <p:spPr>
          <a:xfrm>
            <a:off x="0" y="5360040"/>
            <a:ext cx="1820880" cy="15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יהיה ניתן לצפות בביקורת האחרונה באותו האתר ובדוח התקלות של האתר</a:t>
            </a:r>
            <a:endParaRPr b="0" lang="en-US" sz="16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האדמין יכול גם לשנות את הערכים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דוח תקלות – קב"טים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6341760" y="1024920"/>
            <a:ext cx="1730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משתמש: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6341760" y="1393920"/>
            <a:ext cx="1730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סיסמה: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4444200" y="1788840"/>
            <a:ext cx="3627720" cy="1737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לאחר הכניסה למערכת תיפתח להם רשימה של כל התקלות לכל האתרים של כל החברות ניתן יהיה לעשות פילטרים לפי אתר/יזם</a:t>
            </a:r>
            <a:endParaRPr b="0" lang="en-US" sz="1800" spc="-1" strike="noStrike">
              <a:latin typeface="Arial"/>
            </a:endParaRPr>
          </a:p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לקב"ט תהיה גם אפשרות לבטל תקלות לחישוב רמת האבטחה באתרים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6" name="Google Shape;149;p6" descr=""/>
          <p:cNvPicPr/>
          <p:nvPr/>
        </p:nvPicPr>
        <p:blipFill>
          <a:blip r:embed="rId1"/>
          <a:stretch/>
        </p:blipFill>
        <p:spPr>
          <a:xfrm>
            <a:off x="0" y="3517200"/>
            <a:ext cx="12191760" cy="779760"/>
          </a:xfrm>
          <a:prstGeom prst="rect">
            <a:avLst/>
          </a:prstGeom>
          <a:ln>
            <a:noFill/>
          </a:ln>
        </p:spPr>
      </p:pic>
      <p:sp>
        <p:nvSpPr>
          <p:cNvPr id="87" name="CustomShape 5"/>
          <p:cNvSpPr/>
          <p:nvPr/>
        </p:nvSpPr>
        <p:spPr>
          <a:xfrm>
            <a:off x="5068440" y="5753160"/>
            <a:ext cx="2054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אדמין – תיהיה לו את האפשרות להוסיף קבטים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דוח תקלות – המוקד/סייר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5405400" y="833400"/>
            <a:ext cx="127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היזם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955400" y="2167920"/>
            <a:ext cx="199944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תקלה משביתה/לא משביתה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6105960" y="120276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"/>
          <p:cNvSpPr/>
          <p:nvPr/>
        </p:nvSpPr>
        <p:spPr>
          <a:xfrm>
            <a:off x="6095880" y="191844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6"/>
          <p:cNvSpPr/>
          <p:nvPr/>
        </p:nvSpPr>
        <p:spPr>
          <a:xfrm>
            <a:off x="5702760" y="3182760"/>
            <a:ext cx="8877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רכיב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5437080" y="1491120"/>
            <a:ext cx="127800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האתר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6039360" y="281412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9"/>
          <p:cNvSpPr/>
          <p:nvPr/>
        </p:nvSpPr>
        <p:spPr>
          <a:xfrm>
            <a:off x="6039360" y="364500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10"/>
          <p:cNvSpPr/>
          <p:nvPr/>
        </p:nvSpPr>
        <p:spPr>
          <a:xfrm>
            <a:off x="5142240" y="4043880"/>
            <a:ext cx="2162880" cy="64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תיאור התקלה(מלל חופשי)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11"/>
          <p:cNvSpPr/>
          <p:nvPr/>
        </p:nvSpPr>
        <p:spPr>
          <a:xfrm>
            <a:off x="6105960" y="4770720"/>
            <a:ext cx="360" cy="249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dk1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2"/>
          <p:cNvSpPr/>
          <p:nvPr/>
        </p:nvSpPr>
        <p:spPr>
          <a:xfrm>
            <a:off x="4621320" y="5152680"/>
            <a:ext cx="216288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המוקדן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13"/>
          <p:cNvSpPr/>
          <p:nvPr/>
        </p:nvSpPr>
        <p:spPr>
          <a:xfrm>
            <a:off x="3833280" y="5675040"/>
            <a:ext cx="4780440" cy="118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marL="285840" indent="-285480" algn="r" rtl="1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בסיום מילוי כל הפרטים יישלח מייל מהמערכת לרשימת תפוצה שתוגדר מראש (כל אתר רשימת תפוצה אחרת) עם לינק לכניסה למערכת עבור הטכנאים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>
            <a:off x="382320" y="404640"/>
            <a:ext cx="2054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אדמין – תהיה לו את האפשרות להוסיף יזמים ואתרים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1523880" y="367200"/>
            <a:ext cx="9143640" cy="4780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 rtl="1">
              <a:lnSpc>
                <a:spcPct val="9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דוח תקלות – חברות האינטגרציה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341760" y="1024920"/>
            <a:ext cx="1730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שם משתמש: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41760" y="1393920"/>
            <a:ext cx="1730160" cy="36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סיסמא: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4"/>
          <p:cNvSpPr/>
          <p:nvPr/>
        </p:nvSpPr>
        <p:spPr>
          <a:xfrm>
            <a:off x="4670280" y="1788840"/>
            <a:ext cx="3795120" cy="146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לאחר הכניסה למערכת תיפתח להם רשימה של כל התקלות השייכות לאתרים שלהם והטכנאי יוכל לעדכן סטטוס טיפול, תקלות שלא נסגרו לאחר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48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 שעות ישלח מייל נוסף בכל יום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6" name="Google Shape;177;p8" descr=""/>
          <p:cNvPicPr/>
          <p:nvPr/>
        </p:nvPicPr>
        <p:blipFill>
          <a:blip r:embed="rId1"/>
          <a:stretch/>
        </p:blipFill>
        <p:spPr>
          <a:xfrm>
            <a:off x="0" y="3356280"/>
            <a:ext cx="12191760" cy="608400"/>
          </a:xfrm>
          <a:prstGeom prst="rect">
            <a:avLst/>
          </a:prstGeom>
          <a:ln>
            <a:noFill/>
          </a:ln>
        </p:spPr>
      </p:pic>
      <p:sp>
        <p:nvSpPr>
          <p:cNvPr id="107" name="CustomShape 5"/>
          <p:cNvSpPr/>
          <p:nvPr/>
        </p:nvSpPr>
        <p:spPr>
          <a:xfrm rot="16200000">
            <a:off x="835560" y="3632400"/>
            <a:ext cx="904320" cy="1749960"/>
          </a:xfrm>
          <a:prstGeom prst="leftBrace">
            <a:avLst>
              <a:gd name="adj1" fmla="val 8333"/>
              <a:gd name="adj2" fmla="val 49439"/>
            </a:avLst>
          </a:prstGeom>
          <a:noFill/>
          <a:ln w="19080">
            <a:solidFill>
              <a:schemeClr val="dk1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"/>
          <p:cNvSpPr/>
          <p:nvPr/>
        </p:nvSpPr>
        <p:spPr>
          <a:xfrm>
            <a:off x="231120" y="5050080"/>
            <a:ext cx="173016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spAutoFit/>
          </a:bodyPr>
          <a:p>
            <a:pPr algn="r" rtl="1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רק תאים אלה יהיו ניתנים לשינוי ע"י הטכנאים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Neat_Office/6.2.8.2$Windows_x86 LibreOffice_project/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2024-10-08T08:08:02Z</dcterms:created>
  <dc:creator>Mihael Feigin</dc:creator>
  <dc:description/>
  <dc:language>en-US</dc:language>
  <cp:lastModifiedBy/>
  <dcterms:modified xsi:type="dcterms:W3CDTF">2024-10-09T00:45:28Z</dcterms:modified>
  <cp:revision>1</cp:revision>
  <dc:subject/>
  <dc:title/>
</cp:coreProperties>
</file>