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0"/>
  </p:notesMasterIdLst>
  <p:handoutMasterIdLst>
    <p:handoutMasterId r:id="rId31"/>
  </p:handoutMasterIdLst>
  <p:sldIdLst>
    <p:sldId id="278" r:id="rId3"/>
    <p:sldId id="279" r:id="rId4"/>
    <p:sldId id="292" r:id="rId5"/>
    <p:sldId id="310" r:id="rId6"/>
    <p:sldId id="307" r:id="rId7"/>
    <p:sldId id="309" r:id="rId8"/>
    <p:sldId id="281" r:id="rId9"/>
    <p:sldId id="311" r:id="rId10"/>
    <p:sldId id="268" r:id="rId11"/>
    <p:sldId id="293" r:id="rId12"/>
    <p:sldId id="294" r:id="rId13"/>
    <p:sldId id="295" r:id="rId14"/>
    <p:sldId id="297" r:id="rId15"/>
    <p:sldId id="312" r:id="rId16"/>
    <p:sldId id="298" r:id="rId17"/>
    <p:sldId id="299" r:id="rId18"/>
    <p:sldId id="313" r:id="rId19"/>
    <p:sldId id="300" r:id="rId20"/>
    <p:sldId id="301" r:id="rId21"/>
    <p:sldId id="314" r:id="rId22"/>
    <p:sldId id="315" r:id="rId23"/>
    <p:sldId id="302" r:id="rId24"/>
    <p:sldId id="303" r:id="rId25"/>
    <p:sldId id="316" r:id="rId26"/>
    <p:sldId id="304" r:id="rId27"/>
    <p:sldId id="305" r:id="rId28"/>
    <p:sldId id="30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06" autoAdjust="0"/>
  </p:normalViewPr>
  <p:slideViewPr>
    <p:cSldViewPr snapToGrid="0">
      <p:cViewPr>
        <p:scale>
          <a:sx n="75" d="100"/>
          <a:sy n="75" d="100"/>
        </p:scale>
        <p:origin x="-54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67AA35-C032-4E84-A004-B124B4F445CE}" type="doc">
      <dgm:prSet loTypeId="urn:microsoft.com/office/officeart/2005/8/layout/target1" loCatId="relationship" qsTypeId="urn:microsoft.com/office/officeart/2005/8/quickstyle/simple1" qsCatId="simple" csTypeId="urn:microsoft.com/office/officeart/2005/8/colors/accent1_3" csCatId="accent1" phldr="1"/>
      <dgm:spPr/>
    </dgm:pt>
    <dgm:pt modelId="{4F017DFD-0F0E-4529-A04D-12D728B2D4DB}">
      <dgm:prSet phldrT="[Text]"/>
      <dgm:spPr/>
      <dgm:t>
        <a:bodyPr/>
        <a:lstStyle/>
        <a:p>
          <a:r>
            <a:rPr lang="en-US" dirty="0" smtClean="0"/>
            <a:t>Kernel</a:t>
          </a:r>
          <a:endParaRPr lang="en-US" dirty="0"/>
        </a:p>
      </dgm:t>
    </dgm:pt>
    <dgm:pt modelId="{DF867A26-A324-41E8-ACCB-3353DBDE14DF}" type="parTrans" cxnId="{29A1C707-DC67-4D3D-92FB-292D670D4E01}">
      <dgm:prSet/>
      <dgm:spPr/>
      <dgm:t>
        <a:bodyPr/>
        <a:lstStyle/>
        <a:p>
          <a:endParaRPr lang="en-US"/>
        </a:p>
      </dgm:t>
    </dgm:pt>
    <dgm:pt modelId="{1E37A954-E307-40D5-857A-9E3CCCD931E3}" type="sibTrans" cxnId="{29A1C707-DC67-4D3D-92FB-292D670D4E01}">
      <dgm:prSet/>
      <dgm:spPr/>
      <dgm:t>
        <a:bodyPr/>
        <a:lstStyle/>
        <a:p>
          <a:endParaRPr lang="en-US"/>
        </a:p>
      </dgm:t>
    </dgm:pt>
    <dgm:pt modelId="{A98B9781-7C50-4444-99C9-0E8637884ACE}">
      <dgm:prSet phldrT="[Text]"/>
      <dgm:spPr/>
      <dgm:t>
        <a:bodyPr/>
        <a:lstStyle/>
        <a:p>
          <a:r>
            <a:rPr lang="en-US" dirty="0" smtClean="0"/>
            <a:t>Shells and GUIs</a:t>
          </a:r>
          <a:endParaRPr lang="en-US" dirty="0"/>
        </a:p>
      </dgm:t>
    </dgm:pt>
    <dgm:pt modelId="{F0460232-7F8F-4156-BFF0-7B1C6467BC81}" type="parTrans" cxnId="{9EA54D57-A647-4010-87DB-8619F0E2FC9E}">
      <dgm:prSet/>
      <dgm:spPr/>
      <dgm:t>
        <a:bodyPr/>
        <a:lstStyle/>
        <a:p>
          <a:endParaRPr lang="en-US"/>
        </a:p>
      </dgm:t>
    </dgm:pt>
    <dgm:pt modelId="{4029B219-E6FE-44B6-9D2E-22CDF27DF4B9}" type="sibTrans" cxnId="{9EA54D57-A647-4010-87DB-8619F0E2FC9E}">
      <dgm:prSet/>
      <dgm:spPr/>
      <dgm:t>
        <a:bodyPr/>
        <a:lstStyle/>
        <a:p>
          <a:endParaRPr lang="en-US"/>
        </a:p>
      </dgm:t>
    </dgm:pt>
    <dgm:pt modelId="{536ACAAB-051D-4B48-A8F6-ECEA27F22263}">
      <dgm:prSet phldrT="[Text]"/>
      <dgm:spPr/>
      <dgm:t>
        <a:bodyPr/>
        <a:lstStyle/>
        <a:p>
          <a:r>
            <a:rPr lang="en-US" dirty="0" smtClean="0"/>
            <a:t>Hardware</a:t>
          </a:r>
          <a:endParaRPr lang="en-US" dirty="0"/>
        </a:p>
      </dgm:t>
    </dgm:pt>
    <dgm:pt modelId="{78AE8695-67AB-4CB1-91C3-931B9DFFF120}" type="parTrans" cxnId="{77992CAA-53BC-43ED-B374-FA1A916C3B20}">
      <dgm:prSet/>
      <dgm:spPr/>
      <dgm:t>
        <a:bodyPr/>
        <a:lstStyle/>
        <a:p>
          <a:endParaRPr lang="en-US"/>
        </a:p>
      </dgm:t>
    </dgm:pt>
    <dgm:pt modelId="{7CE3A6C7-D8C0-42D2-85F1-1AA4EB87CB20}" type="sibTrans" cxnId="{77992CAA-53BC-43ED-B374-FA1A916C3B20}">
      <dgm:prSet/>
      <dgm:spPr/>
      <dgm:t>
        <a:bodyPr/>
        <a:lstStyle/>
        <a:p>
          <a:endParaRPr lang="en-US"/>
        </a:p>
      </dgm:t>
    </dgm:pt>
    <dgm:pt modelId="{76F69BF9-4AD9-4E44-8E63-C01E60C61641}">
      <dgm:prSet phldrT="[Text]"/>
      <dgm:spPr/>
      <dgm:t>
        <a:bodyPr/>
        <a:lstStyle/>
        <a:p>
          <a:r>
            <a:rPr lang="en-US" dirty="0" smtClean="0"/>
            <a:t>Utilities </a:t>
          </a:r>
          <a:endParaRPr lang="en-US" dirty="0"/>
        </a:p>
      </dgm:t>
    </dgm:pt>
    <dgm:pt modelId="{C5317DF6-301A-427D-925F-6DCF0ED10A71}" type="sibTrans" cxnId="{9DF26D8F-98D6-4541-990C-57E02D8CAE0B}">
      <dgm:prSet/>
      <dgm:spPr/>
      <dgm:t>
        <a:bodyPr/>
        <a:lstStyle/>
        <a:p>
          <a:endParaRPr lang="en-US"/>
        </a:p>
      </dgm:t>
    </dgm:pt>
    <dgm:pt modelId="{C32962E4-ABA9-4A99-97F9-850D707E8416}" type="parTrans" cxnId="{9DF26D8F-98D6-4541-990C-57E02D8CAE0B}">
      <dgm:prSet/>
      <dgm:spPr/>
      <dgm:t>
        <a:bodyPr/>
        <a:lstStyle/>
        <a:p>
          <a:endParaRPr lang="en-US"/>
        </a:p>
      </dgm:t>
    </dgm:pt>
    <dgm:pt modelId="{9A53D9B1-9D7B-47A2-BF60-6E530D7B4830}" type="pres">
      <dgm:prSet presAssocID="{6367AA35-C032-4E84-A004-B124B4F445CE}" presName="composite" presStyleCnt="0">
        <dgm:presLayoutVars>
          <dgm:chMax val="5"/>
          <dgm:dir/>
          <dgm:resizeHandles val="exact"/>
        </dgm:presLayoutVars>
      </dgm:prSet>
      <dgm:spPr/>
    </dgm:pt>
    <dgm:pt modelId="{88C84C82-C016-478D-9A1C-E97EC9726B51}" type="pres">
      <dgm:prSet presAssocID="{536ACAAB-051D-4B48-A8F6-ECEA27F22263}" presName="circle1" presStyleLbl="lnNode1" presStyleIdx="0" presStyleCnt="4"/>
      <dgm:spPr/>
    </dgm:pt>
    <dgm:pt modelId="{BD9ACD46-3447-47BC-AD97-7F328294E571}" type="pres">
      <dgm:prSet presAssocID="{536ACAAB-051D-4B48-A8F6-ECEA27F22263}" presName="text1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D321FC-69E9-4A13-979D-38F568BDB3E9}" type="pres">
      <dgm:prSet presAssocID="{536ACAAB-051D-4B48-A8F6-ECEA27F22263}" presName="line1" presStyleLbl="callout" presStyleIdx="0" presStyleCnt="8"/>
      <dgm:spPr/>
    </dgm:pt>
    <dgm:pt modelId="{105F8160-B495-48F1-9744-03DF033DFFAD}" type="pres">
      <dgm:prSet presAssocID="{536ACAAB-051D-4B48-A8F6-ECEA27F22263}" presName="d1" presStyleLbl="callout" presStyleIdx="1" presStyleCnt="8"/>
      <dgm:spPr/>
    </dgm:pt>
    <dgm:pt modelId="{1DD8043C-3C69-41DD-AFAF-2C359BD59B3C}" type="pres">
      <dgm:prSet presAssocID="{4F017DFD-0F0E-4529-A04D-12D728B2D4DB}" presName="circle2" presStyleLbl="lnNode1" presStyleIdx="1" presStyleCnt="4"/>
      <dgm:spPr/>
    </dgm:pt>
    <dgm:pt modelId="{FF2DF46A-CE69-4505-A450-DE69BE1330CE}" type="pres">
      <dgm:prSet presAssocID="{4F017DFD-0F0E-4529-A04D-12D728B2D4DB}" presName="tex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F556FF-FA02-4ED5-9FD7-77448F3EB51E}" type="pres">
      <dgm:prSet presAssocID="{4F017DFD-0F0E-4529-A04D-12D728B2D4DB}" presName="line2" presStyleLbl="callout" presStyleIdx="2" presStyleCnt="8"/>
      <dgm:spPr/>
    </dgm:pt>
    <dgm:pt modelId="{A11B6D28-237F-4DE6-8501-C8AAD72D3D10}" type="pres">
      <dgm:prSet presAssocID="{4F017DFD-0F0E-4529-A04D-12D728B2D4DB}" presName="d2" presStyleLbl="callout" presStyleIdx="3" presStyleCnt="8"/>
      <dgm:spPr/>
    </dgm:pt>
    <dgm:pt modelId="{379A6F9C-A46D-4701-8642-EF57A753B86B}" type="pres">
      <dgm:prSet presAssocID="{A98B9781-7C50-4444-99C9-0E8637884ACE}" presName="circle3" presStyleLbl="lnNode1" presStyleIdx="2" presStyleCnt="4"/>
      <dgm:spPr/>
    </dgm:pt>
    <dgm:pt modelId="{F87F05D1-9FB6-426C-9D08-95679FE0DC54}" type="pres">
      <dgm:prSet presAssocID="{A98B9781-7C50-4444-99C9-0E8637884ACE}" presName="text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AB8AFD-1711-4595-8B22-C9E6E8E2858D}" type="pres">
      <dgm:prSet presAssocID="{A98B9781-7C50-4444-99C9-0E8637884ACE}" presName="line3" presStyleLbl="callout" presStyleIdx="4" presStyleCnt="8"/>
      <dgm:spPr/>
    </dgm:pt>
    <dgm:pt modelId="{3BEFE937-B84C-4FEB-942B-44E657C433D7}" type="pres">
      <dgm:prSet presAssocID="{A98B9781-7C50-4444-99C9-0E8637884ACE}" presName="d3" presStyleLbl="callout" presStyleIdx="5" presStyleCnt="8"/>
      <dgm:spPr/>
    </dgm:pt>
    <dgm:pt modelId="{E8681362-8583-4877-BBA2-4303ACD110F3}" type="pres">
      <dgm:prSet presAssocID="{76F69BF9-4AD9-4E44-8E63-C01E60C61641}" presName="circle4" presStyleLbl="lnNode1" presStyleIdx="3" presStyleCnt="4"/>
      <dgm:spPr/>
    </dgm:pt>
    <dgm:pt modelId="{90CF0E8E-54EB-471F-BED3-BF6C7D7E72BD}" type="pres">
      <dgm:prSet presAssocID="{76F69BF9-4AD9-4E44-8E63-C01E60C61641}" presName="text4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96CA24-953B-46B1-AD9F-2660B259BC5A}" type="pres">
      <dgm:prSet presAssocID="{76F69BF9-4AD9-4E44-8E63-C01E60C61641}" presName="line4" presStyleLbl="callout" presStyleIdx="6" presStyleCnt="8"/>
      <dgm:spPr/>
    </dgm:pt>
    <dgm:pt modelId="{BD72A09D-ABD2-47FE-A072-B9089B48AC28}" type="pres">
      <dgm:prSet presAssocID="{76F69BF9-4AD9-4E44-8E63-C01E60C61641}" presName="d4" presStyleLbl="callout" presStyleIdx="7" presStyleCnt="8"/>
      <dgm:spPr/>
    </dgm:pt>
  </dgm:ptLst>
  <dgm:cxnLst>
    <dgm:cxn modelId="{77992CAA-53BC-43ED-B374-FA1A916C3B20}" srcId="{6367AA35-C032-4E84-A004-B124B4F445CE}" destId="{536ACAAB-051D-4B48-A8F6-ECEA27F22263}" srcOrd="0" destOrd="0" parTransId="{78AE8695-67AB-4CB1-91C3-931B9DFFF120}" sibTransId="{7CE3A6C7-D8C0-42D2-85F1-1AA4EB87CB20}"/>
    <dgm:cxn modelId="{29A1C707-DC67-4D3D-92FB-292D670D4E01}" srcId="{6367AA35-C032-4E84-A004-B124B4F445CE}" destId="{4F017DFD-0F0E-4529-A04D-12D728B2D4DB}" srcOrd="1" destOrd="0" parTransId="{DF867A26-A324-41E8-ACCB-3353DBDE14DF}" sibTransId="{1E37A954-E307-40D5-857A-9E3CCCD931E3}"/>
    <dgm:cxn modelId="{9A501C78-B040-4614-AD8C-8C22AA5099E4}" type="presOf" srcId="{6367AA35-C032-4E84-A004-B124B4F445CE}" destId="{9A53D9B1-9D7B-47A2-BF60-6E530D7B4830}" srcOrd="0" destOrd="0" presId="urn:microsoft.com/office/officeart/2005/8/layout/target1"/>
    <dgm:cxn modelId="{0B35C9CD-BAD6-4AF7-8F57-88DACB15007B}" type="presOf" srcId="{536ACAAB-051D-4B48-A8F6-ECEA27F22263}" destId="{BD9ACD46-3447-47BC-AD97-7F328294E571}" srcOrd="0" destOrd="0" presId="urn:microsoft.com/office/officeart/2005/8/layout/target1"/>
    <dgm:cxn modelId="{9EA54D57-A647-4010-87DB-8619F0E2FC9E}" srcId="{6367AA35-C032-4E84-A004-B124B4F445CE}" destId="{A98B9781-7C50-4444-99C9-0E8637884ACE}" srcOrd="2" destOrd="0" parTransId="{F0460232-7F8F-4156-BFF0-7B1C6467BC81}" sibTransId="{4029B219-E6FE-44B6-9D2E-22CDF27DF4B9}"/>
    <dgm:cxn modelId="{6C379C1F-9F7D-4A53-A44C-904CF2BCCC4D}" type="presOf" srcId="{4F017DFD-0F0E-4529-A04D-12D728B2D4DB}" destId="{FF2DF46A-CE69-4505-A450-DE69BE1330CE}" srcOrd="0" destOrd="0" presId="urn:microsoft.com/office/officeart/2005/8/layout/target1"/>
    <dgm:cxn modelId="{9DF26D8F-98D6-4541-990C-57E02D8CAE0B}" srcId="{6367AA35-C032-4E84-A004-B124B4F445CE}" destId="{76F69BF9-4AD9-4E44-8E63-C01E60C61641}" srcOrd="3" destOrd="0" parTransId="{C32962E4-ABA9-4A99-97F9-850D707E8416}" sibTransId="{C5317DF6-301A-427D-925F-6DCF0ED10A71}"/>
    <dgm:cxn modelId="{EC41823F-4D1C-463E-A9D7-BAE691CB8957}" type="presOf" srcId="{A98B9781-7C50-4444-99C9-0E8637884ACE}" destId="{F87F05D1-9FB6-426C-9D08-95679FE0DC54}" srcOrd="0" destOrd="0" presId="urn:microsoft.com/office/officeart/2005/8/layout/target1"/>
    <dgm:cxn modelId="{EBFE022C-FAC3-4BBA-B3BF-D6C814AA0A41}" type="presOf" srcId="{76F69BF9-4AD9-4E44-8E63-C01E60C61641}" destId="{90CF0E8E-54EB-471F-BED3-BF6C7D7E72BD}" srcOrd="0" destOrd="0" presId="urn:microsoft.com/office/officeart/2005/8/layout/target1"/>
    <dgm:cxn modelId="{AB139F30-423C-48F8-B897-5075E1B6682B}" type="presParOf" srcId="{9A53D9B1-9D7B-47A2-BF60-6E530D7B4830}" destId="{88C84C82-C016-478D-9A1C-E97EC9726B51}" srcOrd="0" destOrd="0" presId="urn:microsoft.com/office/officeart/2005/8/layout/target1"/>
    <dgm:cxn modelId="{F27CD845-6664-47BC-A92F-E4363168A183}" type="presParOf" srcId="{9A53D9B1-9D7B-47A2-BF60-6E530D7B4830}" destId="{BD9ACD46-3447-47BC-AD97-7F328294E571}" srcOrd="1" destOrd="0" presId="urn:microsoft.com/office/officeart/2005/8/layout/target1"/>
    <dgm:cxn modelId="{E7D0AE4F-EC3E-4FB8-B417-699ACF74D71A}" type="presParOf" srcId="{9A53D9B1-9D7B-47A2-BF60-6E530D7B4830}" destId="{8AD321FC-69E9-4A13-979D-38F568BDB3E9}" srcOrd="2" destOrd="0" presId="urn:microsoft.com/office/officeart/2005/8/layout/target1"/>
    <dgm:cxn modelId="{91F6F181-507E-437D-BD0E-F2153912FDC4}" type="presParOf" srcId="{9A53D9B1-9D7B-47A2-BF60-6E530D7B4830}" destId="{105F8160-B495-48F1-9744-03DF033DFFAD}" srcOrd="3" destOrd="0" presId="urn:microsoft.com/office/officeart/2005/8/layout/target1"/>
    <dgm:cxn modelId="{6FA3433D-24E8-4CAB-89DC-321E1FDD8215}" type="presParOf" srcId="{9A53D9B1-9D7B-47A2-BF60-6E530D7B4830}" destId="{1DD8043C-3C69-41DD-AFAF-2C359BD59B3C}" srcOrd="4" destOrd="0" presId="urn:microsoft.com/office/officeart/2005/8/layout/target1"/>
    <dgm:cxn modelId="{5D44596A-0872-4108-AE5C-2D2660A31357}" type="presParOf" srcId="{9A53D9B1-9D7B-47A2-BF60-6E530D7B4830}" destId="{FF2DF46A-CE69-4505-A450-DE69BE1330CE}" srcOrd="5" destOrd="0" presId="urn:microsoft.com/office/officeart/2005/8/layout/target1"/>
    <dgm:cxn modelId="{285B7478-A3AC-44D8-A6E6-90933C754FF8}" type="presParOf" srcId="{9A53D9B1-9D7B-47A2-BF60-6E530D7B4830}" destId="{B4F556FF-FA02-4ED5-9FD7-77448F3EB51E}" srcOrd="6" destOrd="0" presId="urn:microsoft.com/office/officeart/2005/8/layout/target1"/>
    <dgm:cxn modelId="{7A9376F8-45FC-40A4-9800-C03A45EE31F5}" type="presParOf" srcId="{9A53D9B1-9D7B-47A2-BF60-6E530D7B4830}" destId="{A11B6D28-237F-4DE6-8501-C8AAD72D3D10}" srcOrd="7" destOrd="0" presId="urn:microsoft.com/office/officeart/2005/8/layout/target1"/>
    <dgm:cxn modelId="{8DD5D118-EDC4-4D3C-9B0C-30522F5179C6}" type="presParOf" srcId="{9A53D9B1-9D7B-47A2-BF60-6E530D7B4830}" destId="{379A6F9C-A46D-4701-8642-EF57A753B86B}" srcOrd="8" destOrd="0" presId="urn:microsoft.com/office/officeart/2005/8/layout/target1"/>
    <dgm:cxn modelId="{FD7AC6C3-8C64-4E7B-83D8-88E812281978}" type="presParOf" srcId="{9A53D9B1-9D7B-47A2-BF60-6E530D7B4830}" destId="{F87F05D1-9FB6-426C-9D08-95679FE0DC54}" srcOrd="9" destOrd="0" presId="urn:microsoft.com/office/officeart/2005/8/layout/target1"/>
    <dgm:cxn modelId="{7E46D496-A2B2-4D99-9C68-BADAACECAAB8}" type="presParOf" srcId="{9A53D9B1-9D7B-47A2-BF60-6E530D7B4830}" destId="{59AB8AFD-1711-4595-8B22-C9E6E8E2858D}" srcOrd="10" destOrd="0" presId="urn:microsoft.com/office/officeart/2005/8/layout/target1"/>
    <dgm:cxn modelId="{B613370A-8463-4993-AD64-DEB00C38AEEB}" type="presParOf" srcId="{9A53D9B1-9D7B-47A2-BF60-6E530D7B4830}" destId="{3BEFE937-B84C-4FEB-942B-44E657C433D7}" srcOrd="11" destOrd="0" presId="urn:microsoft.com/office/officeart/2005/8/layout/target1"/>
    <dgm:cxn modelId="{8CF05EF8-1C8E-4568-BDA1-720D7FDA348C}" type="presParOf" srcId="{9A53D9B1-9D7B-47A2-BF60-6E530D7B4830}" destId="{E8681362-8583-4877-BBA2-4303ACD110F3}" srcOrd="12" destOrd="0" presId="urn:microsoft.com/office/officeart/2005/8/layout/target1"/>
    <dgm:cxn modelId="{65C084A4-0175-42AF-8541-604F3EFE975C}" type="presParOf" srcId="{9A53D9B1-9D7B-47A2-BF60-6E530D7B4830}" destId="{90CF0E8E-54EB-471F-BED3-BF6C7D7E72BD}" srcOrd="13" destOrd="0" presId="urn:microsoft.com/office/officeart/2005/8/layout/target1"/>
    <dgm:cxn modelId="{BB0D74DE-EF9F-432F-A228-AF586D028268}" type="presParOf" srcId="{9A53D9B1-9D7B-47A2-BF60-6E530D7B4830}" destId="{8796CA24-953B-46B1-AD9F-2660B259BC5A}" srcOrd="14" destOrd="0" presId="urn:microsoft.com/office/officeart/2005/8/layout/target1"/>
    <dgm:cxn modelId="{0B1B8B6A-0D51-4E13-95B0-927F9530582F}" type="presParOf" srcId="{9A53D9B1-9D7B-47A2-BF60-6E530D7B4830}" destId="{BD72A09D-ABD2-47FE-A072-B9089B48AC28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67AA35-C032-4E84-A004-B124B4F445CE}" type="doc">
      <dgm:prSet loTypeId="urn:microsoft.com/office/officeart/2005/8/layout/target1" loCatId="relationship" qsTypeId="urn:microsoft.com/office/officeart/2005/8/quickstyle/simple1" qsCatId="simple" csTypeId="urn:microsoft.com/office/officeart/2005/8/colors/accent1_3" csCatId="accent1" phldr="1"/>
      <dgm:spPr/>
    </dgm:pt>
    <dgm:pt modelId="{4F017DFD-0F0E-4529-A04D-12D728B2D4DB}">
      <dgm:prSet phldrT="[Text]"/>
      <dgm:spPr/>
      <dgm:t>
        <a:bodyPr/>
        <a:lstStyle/>
        <a:p>
          <a:r>
            <a:rPr lang="en-US" dirty="0" smtClean="0"/>
            <a:t>Kernel</a:t>
          </a:r>
          <a:endParaRPr lang="en-US" dirty="0"/>
        </a:p>
      </dgm:t>
    </dgm:pt>
    <dgm:pt modelId="{DF867A26-A324-41E8-ACCB-3353DBDE14DF}" type="parTrans" cxnId="{29A1C707-DC67-4D3D-92FB-292D670D4E01}">
      <dgm:prSet/>
      <dgm:spPr/>
      <dgm:t>
        <a:bodyPr/>
        <a:lstStyle/>
        <a:p>
          <a:endParaRPr lang="en-US"/>
        </a:p>
      </dgm:t>
    </dgm:pt>
    <dgm:pt modelId="{1E37A954-E307-40D5-857A-9E3CCCD931E3}" type="sibTrans" cxnId="{29A1C707-DC67-4D3D-92FB-292D670D4E01}">
      <dgm:prSet/>
      <dgm:spPr/>
      <dgm:t>
        <a:bodyPr/>
        <a:lstStyle/>
        <a:p>
          <a:endParaRPr lang="en-US"/>
        </a:p>
      </dgm:t>
    </dgm:pt>
    <dgm:pt modelId="{A98B9781-7C50-4444-99C9-0E8637884ACE}">
      <dgm:prSet phldrT="[Text]"/>
      <dgm:spPr/>
      <dgm:t>
        <a:bodyPr/>
        <a:lstStyle/>
        <a:p>
          <a:r>
            <a:rPr lang="en-US" dirty="0" smtClean="0"/>
            <a:t>Shells and GUIs</a:t>
          </a:r>
          <a:endParaRPr lang="en-US" dirty="0"/>
        </a:p>
      </dgm:t>
    </dgm:pt>
    <dgm:pt modelId="{F0460232-7F8F-4156-BFF0-7B1C6467BC81}" type="parTrans" cxnId="{9EA54D57-A647-4010-87DB-8619F0E2FC9E}">
      <dgm:prSet/>
      <dgm:spPr/>
      <dgm:t>
        <a:bodyPr/>
        <a:lstStyle/>
        <a:p>
          <a:endParaRPr lang="en-US"/>
        </a:p>
      </dgm:t>
    </dgm:pt>
    <dgm:pt modelId="{4029B219-E6FE-44B6-9D2E-22CDF27DF4B9}" type="sibTrans" cxnId="{9EA54D57-A647-4010-87DB-8619F0E2FC9E}">
      <dgm:prSet/>
      <dgm:spPr/>
      <dgm:t>
        <a:bodyPr/>
        <a:lstStyle/>
        <a:p>
          <a:endParaRPr lang="en-US"/>
        </a:p>
      </dgm:t>
    </dgm:pt>
    <dgm:pt modelId="{536ACAAB-051D-4B48-A8F6-ECEA27F22263}">
      <dgm:prSet phldrT="[Text]"/>
      <dgm:spPr/>
      <dgm:t>
        <a:bodyPr/>
        <a:lstStyle/>
        <a:p>
          <a:r>
            <a:rPr lang="en-US" dirty="0" smtClean="0"/>
            <a:t>Hardware</a:t>
          </a:r>
          <a:endParaRPr lang="en-US" dirty="0"/>
        </a:p>
      </dgm:t>
    </dgm:pt>
    <dgm:pt modelId="{78AE8695-67AB-4CB1-91C3-931B9DFFF120}" type="parTrans" cxnId="{77992CAA-53BC-43ED-B374-FA1A916C3B20}">
      <dgm:prSet/>
      <dgm:spPr/>
      <dgm:t>
        <a:bodyPr/>
        <a:lstStyle/>
        <a:p>
          <a:endParaRPr lang="en-US"/>
        </a:p>
      </dgm:t>
    </dgm:pt>
    <dgm:pt modelId="{7CE3A6C7-D8C0-42D2-85F1-1AA4EB87CB20}" type="sibTrans" cxnId="{77992CAA-53BC-43ED-B374-FA1A916C3B20}">
      <dgm:prSet/>
      <dgm:spPr/>
      <dgm:t>
        <a:bodyPr/>
        <a:lstStyle/>
        <a:p>
          <a:endParaRPr lang="en-US"/>
        </a:p>
      </dgm:t>
    </dgm:pt>
    <dgm:pt modelId="{76F69BF9-4AD9-4E44-8E63-C01E60C61641}">
      <dgm:prSet phldrT="[Text]"/>
      <dgm:spPr/>
      <dgm:t>
        <a:bodyPr/>
        <a:lstStyle/>
        <a:p>
          <a:r>
            <a:rPr lang="en-US" dirty="0" smtClean="0"/>
            <a:t>Utilities </a:t>
          </a:r>
          <a:endParaRPr lang="en-US" dirty="0"/>
        </a:p>
      </dgm:t>
    </dgm:pt>
    <dgm:pt modelId="{C5317DF6-301A-427D-925F-6DCF0ED10A71}" type="sibTrans" cxnId="{9DF26D8F-98D6-4541-990C-57E02D8CAE0B}">
      <dgm:prSet/>
      <dgm:spPr/>
      <dgm:t>
        <a:bodyPr/>
        <a:lstStyle/>
        <a:p>
          <a:endParaRPr lang="en-US"/>
        </a:p>
      </dgm:t>
    </dgm:pt>
    <dgm:pt modelId="{C32962E4-ABA9-4A99-97F9-850D707E8416}" type="parTrans" cxnId="{9DF26D8F-98D6-4541-990C-57E02D8CAE0B}">
      <dgm:prSet/>
      <dgm:spPr/>
      <dgm:t>
        <a:bodyPr/>
        <a:lstStyle/>
        <a:p>
          <a:endParaRPr lang="en-US"/>
        </a:p>
      </dgm:t>
    </dgm:pt>
    <dgm:pt modelId="{9A53D9B1-9D7B-47A2-BF60-6E530D7B4830}" type="pres">
      <dgm:prSet presAssocID="{6367AA35-C032-4E84-A004-B124B4F445CE}" presName="composite" presStyleCnt="0">
        <dgm:presLayoutVars>
          <dgm:chMax val="5"/>
          <dgm:dir/>
          <dgm:resizeHandles val="exact"/>
        </dgm:presLayoutVars>
      </dgm:prSet>
      <dgm:spPr/>
    </dgm:pt>
    <dgm:pt modelId="{88C84C82-C016-478D-9A1C-E97EC9726B51}" type="pres">
      <dgm:prSet presAssocID="{536ACAAB-051D-4B48-A8F6-ECEA27F22263}" presName="circle1" presStyleLbl="lnNode1" presStyleIdx="0" presStyleCnt="4"/>
      <dgm:spPr/>
    </dgm:pt>
    <dgm:pt modelId="{BD9ACD46-3447-47BC-AD97-7F328294E571}" type="pres">
      <dgm:prSet presAssocID="{536ACAAB-051D-4B48-A8F6-ECEA27F22263}" presName="text1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D321FC-69E9-4A13-979D-38F568BDB3E9}" type="pres">
      <dgm:prSet presAssocID="{536ACAAB-051D-4B48-A8F6-ECEA27F22263}" presName="line1" presStyleLbl="callout" presStyleIdx="0" presStyleCnt="8"/>
      <dgm:spPr/>
    </dgm:pt>
    <dgm:pt modelId="{105F8160-B495-48F1-9744-03DF033DFFAD}" type="pres">
      <dgm:prSet presAssocID="{536ACAAB-051D-4B48-A8F6-ECEA27F22263}" presName="d1" presStyleLbl="callout" presStyleIdx="1" presStyleCnt="8"/>
      <dgm:spPr/>
    </dgm:pt>
    <dgm:pt modelId="{1DD8043C-3C69-41DD-AFAF-2C359BD59B3C}" type="pres">
      <dgm:prSet presAssocID="{4F017DFD-0F0E-4529-A04D-12D728B2D4DB}" presName="circle2" presStyleLbl="lnNode1" presStyleIdx="1" presStyleCnt="4"/>
      <dgm:spPr/>
    </dgm:pt>
    <dgm:pt modelId="{FF2DF46A-CE69-4505-A450-DE69BE1330CE}" type="pres">
      <dgm:prSet presAssocID="{4F017DFD-0F0E-4529-A04D-12D728B2D4DB}" presName="tex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F556FF-FA02-4ED5-9FD7-77448F3EB51E}" type="pres">
      <dgm:prSet presAssocID="{4F017DFD-0F0E-4529-A04D-12D728B2D4DB}" presName="line2" presStyleLbl="callout" presStyleIdx="2" presStyleCnt="8"/>
      <dgm:spPr/>
    </dgm:pt>
    <dgm:pt modelId="{A11B6D28-237F-4DE6-8501-C8AAD72D3D10}" type="pres">
      <dgm:prSet presAssocID="{4F017DFD-0F0E-4529-A04D-12D728B2D4DB}" presName="d2" presStyleLbl="callout" presStyleIdx="3" presStyleCnt="8"/>
      <dgm:spPr/>
    </dgm:pt>
    <dgm:pt modelId="{379A6F9C-A46D-4701-8642-EF57A753B86B}" type="pres">
      <dgm:prSet presAssocID="{A98B9781-7C50-4444-99C9-0E8637884ACE}" presName="circle3" presStyleLbl="lnNode1" presStyleIdx="2" presStyleCnt="4"/>
      <dgm:spPr/>
    </dgm:pt>
    <dgm:pt modelId="{F87F05D1-9FB6-426C-9D08-95679FE0DC54}" type="pres">
      <dgm:prSet presAssocID="{A98B9781-7C50-4444-99C9-0E8637884ACE}" presName="text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AB8AFD-1711-4595-8B22-C9E6E8E2858D}" type="pres">
      <dgm:prSet presAssocID="{A98B9781-7C50-4444-99C9-0E8637884ACE}" presName="line3" presStyleLbl="callout" presStyleIdx="4" presStyleCnt="8"/>
      <dgm:spPr/>
    </dgm:pt>
    <dgm:pt modelId="{3BEFE937-B84C-4FEB-942B-44E657C433D7}" type="pres">
      <dgm:prSet presAssocID="{A98B9781-7C50-4444-99C9-0E8637884ACE}" presName="d3" presStyleLbl="callout" presStyleIdx="5" presStyleCnt="8"/>
      <dgm:spPr/>
    </dgm:pt>
    <dgm:pt modelId="{E8681362-8583-4877-BBA2-4303ACD110F3}" type="pres">
      <dgm:prSet presAssocID="{76F69BF9-4AD9-4E44-8E63-C01E60C61641}" presName="circle4" presStyleLbl="lnNode1" presStyleIdx="3" presStyleCnt="4"/>
      <dgm:spPr/>
    </dgm:pt>
    <dgm:pt modelId="{90CF0E8E-54EB-471F-BED3-BF6C7D7E72BD}" type="pres">
      <dgm:prSet presAssocID="{76F69BF9-4AD9-4E44-8E63-C01E60C61641}" presName="text4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96CA24-953B-46B1-AD9F-2660B259BC5A}" type="pres">
      <dgm:prSet presAssocID="{76F69BF9-4AD9-4E44-8E63-C01E60C61641}" presName="line4" presStyleLbl="callout" presStyleIdx="6" presStyleCnt="8"/>
      <dgm:spPr/>
    </dgm:pt>
    <dgm:pt modelId="{BD72A09D-ABD2-47FE-A072-B9089B48AC28}" type="pres">
      <dgm:prSet presAssocID="{76F69BF9-4AD9-4E44-8E63-C01E60C61641}" presName="d4" presStyleLbl="callout" presStyleIdx="7" presStyleCnt="8"/>
      <dgm:spPr/>
    </dgm:pt>
  </dgm:ptLst>
  <dgm:cxnLst>
    <dgm:cxn modelId="{77992CAA-53BC-43ED-B374-FA1A916C3B20}" srcId="{6367AA35-C032-4E84-A004-B124B4F445CE}" destId="{536ACAAB-051D-4B48-A8F6-ECEA27F22263}" srcOrd="0" destOrd="0" parTransId="{78AE8695-67AB-4CB1-91C3-931B9DFFF120}" sibTransId="{7CE3A6C7-D8C0-42D2-85F1-1AA4EB87CB20}"/>
    <dgm:cxn modelId="{1AB121FE-1D3D-4A99-B644-B913F779C45F}" type="presOf" srcId="{536ACAAB-051D-4B48-A8F6-ECEA27F22263}" destId="{BD9ACD46-3447-47BC-AD97-7F328294E571}" srcOrd="0" destOrd="0" presId="urn:microsoft.com/office/officeart/2005/8/layout/target1"/>
    <dgm:cxn modelId="{5550B828-61C7-4928-9B22-D786A1A1EDFC}" type="presOf" srcId="{4F017DFD-0F0E-4529-A04D-12D728B2D4DB}" destId="{FF2DF46A-CE69-4505-A450-DE69BE1330CE}" srcOrd="0" destOrd="0" presId="urn:microsoft.com/office/officeart/2005/8/layout/target1"/>
    <dgm:cxn modelId="{E5C6BFB5-1367-43E2-B0B9-B4896EC1ECEE}" type="presOf" srcId="{6367AA35-C032-4E84-A004-B124B4F445CE}" destId="{9A53D9B1-9D7B-47A2-BF60-6E530D7B4830}" srcOrd="0" destOrd="0" presId="urn:microsoft.com/office/officeart/2005/8/layout/target1"/>
    <dgm:cxn modelId="{29A1C707-DC67-4D3D-92FB-292D670D4E01}" srcId="{6367AA35-C032-4E84-A004-B124B4F445CE}" destId="{4F017DFD-0F0E-4529-A04D-12D728B2D4DB}" srcOrd="1" destOrd="0" parTransId="{DF867A26-A324-41E8-ACCB-3353DBDE14DF}" sibTransId="{1E37A954-E307-40D5-857A-9E3CCCD931E3}"/>
    <dgm:cxn modelId="{29589C82-7484-4629-91EE-F71E5166EBFE}" type="presOf" srcId="{76F69BF9-4AD9-4E44-8E63-C01E60C61641}" destId="{90CF0E8E-54EB-471F-BED3-BF6C7D7E72BD}" srcOrd="0" destOrd="0" presId="urn:microsoft.com/office/officeart/2005/8/layout/target1"/>
    <dgm:cxn modelId="{9EA54D57-A647-4010-87DB-8619F0E2FC9E}" srcId="{6367AA35-C032-4E84-A004-B124B4F445CE}" destId="{A98B9781-7C50-4444-99C9-0E8637884ACE}" srcOrd="2" destOrd="0" parTransId="{F0460232-7F8F-4156-BFF0-7B1C6467BC81}" sibTransId="{4029B219-E6FE-44B6-9D2E-22CDF27DF4B9}"/>
    <dgm:cxn modelId="{9DF26D8F-98D6-4541-990C-57E02D8CAE0B}" srcId="{6367AA35-C032-4E84-A004-B124B4F445CE}" destId="{76F69BF9-4AD9-4E44-8E63-C01E60C61641}" srcOrd="3" destOrd="0" parTransId="{C32962E4-ABA9-4A99-97F9-850D707E8416}" sibTransId="{C5317DF6-301A-427D-925F-6DCF0ED10A71}"/>
    <dgm:cxn modelId="{D3BDC56C-F27B-4703-BF66-3629F88E6252}" type="presOf" srcId="{A98B9781-7C50-4444-99C9-0E8637884ACE}" destId="{F87F05D1-9FB6-426C-9D08-95679FE0DC54}" srcOrd="0" destOrd="0" presId="urn:microsoft.com/office/officeart/2005/8/layout/target1"/>
    <dgm:cxn modelId="{8C3728BA-8C76-4AEF-8EC3-7623B3BA3A0B}" type="presParOf" srcId="{9A53D9B1-9D7B-47A2-BF60-6E530D7B4830}" destId="{88C84C82-C016-478D-9A1C-E97EC9726B51}" srcOrd="0" destOrd="0" presId="urn:microsoft.com/office/officeart/2005/8/layout/target1"/>
    <dgm:cxn modelId="{48C8B13A-89AA-41AD-91BA-07423D2F8227}" type="presParOf" srcId="{9A53D9B1-9D7B-47A2-BF60-6E530D7B4830}" destId="{BD9ACD46-3447-47BC-AD97-7F328294E571}" srcOrd="1" destOrd="0" presId="urn:microsoft.com/office/officeart/2005/8/layout/target1"/>
    <dgm:cxn modelId="{B7BF98C2-DAFD-43BE-AAC3-989F8560413A}" type="presParOf" srcId="{9A53D9B1-9D7B-47A2-BF60-6E530D7B4830}" destId="{8AD321FC-69E9-4A13-979D-38F568BDB3E9}" srcOrd="2" destOrd="0" presId="urn:microsoft.com/office/officeart/2005/8/layout/target1"/>
    <dgm:cxn modelId="{ADC4F602-B042-44B8-95FB-F72620E920DB}" type="presParOf" srcId="{9A53D9B1-9D7B-47A2-BF60-6E530D7B4830}" destId="{105F8160-B495-48F1-9744-03DF033DFFAD}" srcOrd="3" destOrd="0" presId="urn:microsoft.com/office/officeart/2005/8/layout/target1"/>
    <dgm:cxn modelId="{9113219F-0295-4801-BABA-9962B90961F0}" type="presParOf" srcId="{9A53D9B1-9D7B-47A2-BF60-6E530D7B4830}" destId="{1DD8043C-3C69-41DD-AFAF-2C359BD59B3C}" srcOrd="4" destOrd="0" presId="urn:microsoft.com/office/officeart/2005/8/layout/target1"/>
    <dgm:cxn modelId="{5E25419F-6772-48E2-8E94-DFB0332B511C}" type="presParOf" srcId="{9A53D9B1-9D7B-47A2-BF60-6E530D7B4830}" destId="{FF2DF46A-CE69-4505-A450-DE69BE1330CE}" srcOrd="5" destOrd="0" presId="urn:microsoft.com/office/officeart/2005/8/layout/target1"/>
    <dgm:cxn modelId="{D065098B-63DC-49A7-99EA-C4C4613E603E}" type="presParOf" srcId="{9A53D9B1-9D7B-47A2-BF60-6E530D7B4830}" destId="{B4F556FF-FA02-4ED5-9FD7-77448F3EB51E}" srcOrd="6" destOrd="0" presId="urn:microsoft.com/office/officeart/2005/8/layout/target1"/>
    <dgm:cxn modelId="{9C2FF179-BB36-4980-A172-DD1838D24509}" type="presParOf" srcId="{9A53D9B1-9D7B-47A2-BF60-6E530D7B4830}" destId="{A11B6D28-237F-4DE6-8501-C8AAD72D3D10}" srcOrd="7" destOrd="0" presId="urn:microsoft.com/office/officeart/2005/8/layout/target1"/>
    <dgm:cxn modelId="{60DDD015-CAEE-4D62-8B7D-D45895A59CFD}" type="presParOf" srcId="{9A53D9B1-9D7B-47A2-BF60-6E530D7B4830}" destId="{379A6F9C-A46D-4701-8642-EF57A753B86B}" srcOrd="8" destOrd="0" presId="urn:microsoft.com/office/officeart/2005/8/layout/target1"/>
    <dgm:cxn modelId="{AD5B47C6-A605-4B2F-B20F-EE736CCF451B}" type="presParOf" srcId="{9A53D9B1-9D7B-47A2-BF60-6E530D7B4830}" destId="{F87F05D1-9FB6-426C-9D08-95679FE0DC54}" srcOrd="9" destOrd="0" presId="urn:microsoft.com/office/officeart/2005/8/layout/target1"/>
    <dgm:cxn modelId="{8196DD97-6E54-42C4-92A4-835D2C8563CB}" type="presParOf" srcId="{9A53D9B1-9D7B-47A2-BF60-6E530D7B4830}" destId="{59AB8AFD-1711-4595-8B22-C9E6E8E2858D}" srcOrd="10" destOrd="0" presId="urn:microsoft.com/office/officeart/2005/8/layout/target1"/>
    <dgm:cxn modelId="{A5F18E17-EE36-4B9F-97C0-94E3E9EC44A3}" type="presParOf" srcId="{9A53D9B1-9D7B-47A2-BF60-6E530D7B4830}" destId="{3BEFE937-B84C-4FEB-942B-44E657C433D7}" srcOrd="11" destOrd="0" presId="urn:microsoft.com/office/officeart/2005/8/layout/target1"/>
    <dgm:cxn modelId="{EBC58671-F040-4C3D-9703-74524AE4F8ED}" type="presParOf" srcId="{9A53D9B1-9D7B-47A2-BF60-6E530D7B4830}" destId="{E8681362-8583-4877-BBA2-4303ACD110F3}" srcOrd="12" destOrd="0" presId="urn:microsoft.com/office/officeart/2005/8/layout/target1"/>
    <dgm:cxn modelId="{AA014DFA-58BA-4887-8851-DE1159FFC67B}" type="presParOf" srcId="{9A53D9B1-9D7B-47A2-BF60-6E530D7B4830}" destId="{90CF0E8E-54EB-471F-BED3-BF6C7D7E72BD}" srcOrd="13" destOrd="0" presId="urn:microsoft.com/office/officeart/2005/8/layout/target1"/>
    <dgm:cxn modelId="{C5DAF5EA-3315-4E42-99D3-C1665E98E4C1}" type="presParOf" srcId="{9A53D9B1-9D7B-47A2-BF60-6E530D7B4830}" destId="{8796CA24-953B-46B1-AD9F-2660B259BC5A}" srcOrd="14" destOrd="0" presId="urn:microsoft.com/office/officeart/2005/8/layout/target1"/>
    <dgm:cxn modelId="{21A6629F-5CD4-445F-B225-E57FBBFB9C79}" type="presParOf" srcId="{9A53D9B1-9D7B-47A2-BF60-6E530D7B4830}" destId="{BD72A09D-ABD2-47FE-A072-B9089B48AC28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5C5CEE-9AB8-403A-866E-F62E22230F9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42B574-1536-45E6-B7D3-B465A75DAD1C}">
      <dgm:prSet phldrT="[Text]" custT="1"/>
      <dgm:spPr/>
      <dgm:t>
        <a:bodyPr/>
        <a:lstStyle/>
        <a:p>
          <a:r>
            <a:rPr lang="en-US" sz="1600" dirty="0" smtClean="0"/>
            <a:t>DOS (for PCs) was simple and unsatisfying </a:t>
          </a:r>
          <a:endParaRPr lang="en-US" sz="1600" dirty="0"/>
        </a:p>
      </dgm:t>
    </dgm:pt>
    <dgm:pt modelId="{752AA151-3D61-46DB-A5FF-40C7355DD89E}" type="parTrans" cxnId="{B367CBB7-032C-4BEC-A2AC-A5CB196583C7}">
      <dgm:prSet/>
      <dgm:spPr/>
      <dgm:t>
        <a:bodyPr/>
        <a:lstStyle/>
        <a:p>
          <a:endParaRPr lang="en-US" sz="2000"/>
        </a:p>
      </dgm:t>
    </dgm:pt>
    <dgm:pt modelId="{81A6AF15-D2BA-4B69-AF75-F454A4B23884}" type="sibTrans" cxnId="{B367CBB7-032C-4BEC-A2AC-A5CB196583C7}">
      <dgm:prSet/>
      <dgm:spPr/>
      <dgm:t>
        <a:bodyPr/>
        <a:lstStyle/>
        <a:p>
          <a:endParaRPr lang="en-US" sz="2000"/>
        </a:p>
      </dgm:t>
    </dgm:pt>
    <dgm:pt modelId="{9A67B509-3CE9-4E23-B350-143A75518E96}">
      <dgm:prSet phldrT="[Text]" custT="1"/>
      <dgm:spPr/>
      <dgm:t>
        <a:bodyPr/>
        <a:lstStyle/>
        <a:p>
          <a:r>
            <a:rPr lang="en-US" sz="2000" dirty="0" smtClean="0"/>
            <a:t>Minix was developed and released in 1987 </a:t>
          </a:r>
          <a:endParaRPr lang="en-US" sz="2000" dirty="0"/>
        </a:p>
      </dgm:t>
    </dgm:pt>
    <dgm:pt modelId="{F30A3449-AC35-444F-8D23-3087CDF5BEE4}" type="parTrans" cxnId="{45A1D7B7-8A84-4DA8-94B6-E8E93FC9FC04}">
      <dgm:prSet/>
      <dgm:spPr/>
      <dgm:t>
        <a:bodyPr/>
        <a:lstStyle/>
        <a:p>
          <a:endParaRPr lang="en-US" sz="2000"/>
        </a:p>
      </dgm:t>
    </dgm:pt>
    <dgm:pt modelId="{493BDCE7-7E3D-4524-B63D-9D7B8D1962B6}" type="sibTrans" cxnId="{45A1D7B7-8A84-4DA8-94B6-E8E93FC9FC04}">
      <dgm:prSet/>
      <dgm:spPr/>
      <dgm:t>
        <a:bodyPr/>
        <a:lstStyle/>
        <a:p>
          <a:endParaRPr lang="en-US" sz="2000"/>
        </a:p>
      </dgm:t>
    </dgm:pt>
    <dgm:pt modelId="{F285FE72-4DDF-449A-8B1C-650A61AB3763}">
      <dgm:prSet phldrT="[Text]" custT="1"/>
      <dgm:spPr/>
      <dgm:t>
        <a:bodyPr/>
        <a:lstStyle/>
        <a:p>
          <a:r>
            <a:rPr lang="en-US" sz="1600" dirty="0" smtClean="0"/>
            <a:t>Apple Macintosh OS better but expensive machine </a:t>
          </a:r>
          <a:endParaRPr lang="en-US" sz="1600" dirty="0"/>
        </a:p>
      </dgm:t>
    </dgm:pt>
    <dgm:pt modelId="{4CEA7097-1C91-4629-8675-C75978CB9785}" type="parTrans" cxnId="{7C7D83C9-146C-4EF1-9A37-51948616E28A}">
      <dgm:prSet/>
      <dgm:spPr/>
      <dgm:t>
        <a:bodyPr/>
        <a:lstStyle/>
        <a:p>
          <a:endParaRPr lang="en-US" sz="2000"/>
        </a:p>
      </dgm:t>
    </dgm:pt>
    <dgm:pt modelId="{E0C2F9F0-4ADC-44C8-ADA8-1DEBD48D76DA}" type="sibTrans" cxnId="{7C7D83C9-146C-4EF1-9A37-51948616E28A}">
      <dgm:prSet/>
      <dgm:spPr/>
      <dgm:t>
        <a:bodyPr/>
        <a:lstStyle/>
        <a:p>
          <a:endParaRPr lang="en-US" sz="2000"/>
        </a:p>
      </dgm:t>
    </dgm:pt>
    <dgm:pt modelId="{45111892-D7A7-4624-BA0D-B3DFD23676F3}">
      <dgm:prSet phldrT="[Text]" custT="1"/>
      <dgm:spPr/>
      <dgm:t>
        <a:bodyPr/>
        <a:lstStyle/>
        <a:p>
          <a:r>
            <a:rPr lang="en-US" sz="1600" dirty="0" smtClean="0"/>
            <a:t>BSD did not run on a PC</a:t>
          </a:r>
          <a:endParaRPr lang="en-US" sz="1600" dirty="0"/>
        </a:p>
      </dgm:t>
    </dgm:pt>
    <dgm:pt modelId="{F71E1E2A-B50D-4B41-B7A6-A20CBBD0C641}" type="parTrans" cxnId="{383C93DA-CB0D-4B78-B559-7A7BEEFB0AA3}">
      <dgm:prSet/>
      <dgm:spPr/>
      <dgm:t>
        <a:bodyPr/>
        <a:lstStyle/>
        <a:p>
          <a:endParaRPr lang="en-US" sz="2000"/>
        </a:p>
      </dgm:t>
    </dgm:pt>
    <dgm:pt modelId="{FE20ADCF-140C-4508-BFB5-D41A98058078}" type="sibTrans" cxnId="{383C93DA-CB0D-4B78-B559-7A7BEEFB0AA3}">
      <dgm:prSet/>
      <dgm:spPr/>
      <dgm:t>
        <a:bodyPr/>
        <a:lstStyle/>
        <a:p>
          <a:endParaRPr lang="en-US" sz="2000"/>
        </a:p>
      </dgm:t>
    </dgm:pt>
    <dgm:pt modelId="{24C289DB-F694-4032-8732-9AC324EC38D6}">
      <dgm:prSet phldrT="[Text]" custT="1"/>
      <dgm:spPr/>
      <dgm:t>
        <a:bodyPr/>
        <a:lstStyle/>
        <a:p>
          <a:r>
            <a:rPr lang="en-US" sz="1600" dirty="0" smtClean="0"/>
            <a:t>Commercial version of Unix were expensive.</a:t>
          </a:r>
          <a:endParaRPr lang="en-US" sz="1600" dirty="0"/>
        </a:p>
      </dgm:t>
    </dgm:pt>
    <dgm:pt modelId="{D585C828-286F-4391-9EE3-555F3B5DC700}" type="parTrans" cxnId="{D6622FA2-F295-401C-A0D6-3E718CCE6481}">
      <dgm:prSet/>
      <dgm:spPr/>
      <dgm:t>
        <a:bodyPr/>
        <a:lstStyle/>
        <a:p>
          <a:endParaRPr lang="en-US" sz="2000"/>
        </a:p>
      </dgm:t>
    </dgm:pt>
    <dgm:pt modelId="{3C008CB9-BDBB-4A5B-A50C-AF819C9AD0BA}" type="sibTrans" cxnId="{D6622FA2-F295-401C-A0D6-3E718CCE6481}">
      <dgm:prSet/>
      <dgm:spPr/>
      <dgm:t>
        <a:bodyPr/>
        <a:lstStyle/>
        <a:p>
          <a:endParaRPr lang="en-US" sz="2000"/>
        </a:p>
      </dgm:t>
    </dgm:pt>
    <dgm:pt modelId="{FBC98026-D58D-4664-A4EE-141733EFD6E8}">
      <dgm:prSet phldrT="[Text]" custT="1"/>
      <dgm:spPr/>
      <dgm:t>
        <a:bodyPr/>
        <a:lstStyle/>
        <a:p>
          <a:r>
            <a:rPr lang="en-US" sz="1600" dirty="0" smtClean="0"/>
            <a:t>AT&amp;T Unix can not look at source code</a:t>
          </a:r>
          <a:endParaRPr lang="en-US" sz="1600" dirty="0"/>
        </a:p>
      </dgm:t>
    </dgm:pt>
    <dgm:pt modelId="{30CD26C0-B8CB-43BA-BDDB-BFE92FC91265}" type="parTrans" cxnId="{20A8F408-7250-4913-98EE-8639BB9B8B5A}">
      <dgm:prSet/>
      <dgm:spPr/>
      <dgm:t>
        <a:bodyPr/>
        <a:lstStyle/>
        <a:p>
          <a:endParaRPr lang="en-US" sz="2000"/>
        </a:p>
      </dgm:t>
    </dgm:pt>
    <dgm:pt modelId="{042F4E69-0677-4D67-8EC6-6AF49C764358}" type="sibTrans" cxnId="{20A8F408-7250-4913-98EE-8639BB9B8B5A}">
      <dgm:prSet/>
      <dgm:spPr/>
      <dgm:t>
        <a:bodyPr/>
        <a:lstStyle/>
        <a:p>
          <a:endParaRPr lang="en-US" sz="2000"/>
        </a:p>
      </dgm:t>
    </dgm:pt>
    <dgm:pt modelId="{E3DAF9FE-3609-49B6-877D-0300A50511EB}">
      <dgm:prSet phldrT="[Text]" custT="1"/>
      <dgm:spPr/>
      <dgm:t>
        <a:bodyPr/>
        <a:lstStyle/>
        <a:p>
          <a:r>
            <a:rPr lang="en-US" sz="2000" dirty="0" smtClean="0"/>
            <a:t>No Satisfying OS</a:t>
          </a:r>
          <a:endParaRPr lang="en-US" sz="2000" dirty="0"/>
        </a:p>
      </dgm:t>
    </dgm:pt>
    <dgm:pt modelId="{2B9D91E3-E5B4-4998-9ADC-0379DEAC392A}" type="parTrans" cxnId="{74BC2ED0-DAB6-4BFC-86F6-D8920FAACFD2}">
      <dgm:prSet/>
      <dgm:spPr/>
      <dgm:t>
        <a:bodyPr/>
        <a:lstStyle/>
        <a:p>
          <a:endParaRPr lang="en-US" sz="2000"/>
        </a:p>
      </dgm:t>
    </dgm:pt>
    <dgm:pt modelId="{B19FA2A0-49BE-4224-8BB7-60061B9E5894}" type="sibTrans" cxnId="{74BC2ED0-DAB6-4BFC-86F6-D8920FAACFD2}">
      <dgm:prSet custT="1"/>
      <dgm:spPr/>
      <dgm:t>
        <a:bodyPr/>
        <a:lstStyle/>
        <a:p>
          <a:endParaRPr lang="en-US" sz="1800" dirty="0"/>
        </a:p>
      </dgm:t>
    </dgm:pt>
    <dgm:pt modelId="{512A1156-FD2F-4C74-89BB-8E1C788E34E5}">
      <dgm:prSet phldrT="[Text]" custT="1"/>
      <dgm:spPr/>
      <dgm:t>
        <a:bodyPr/>
        <a:lstStyle/>
        <a:p>
          <a:r>
            <a:rPr lang="en-US" sz="1600" dirty="0" smtClean="0"/>
            <a:t>Developed by Prof. Andrew Tanenbaum (Vrije University)</a:t>
          </a:r>
          <a:endParaRPr lang="en-US" sz="1600" dirty="0"/>
        </a:p>
      </dgm:t>
    </dgm:pt>
    <dgm:pt modelId="{FE599043-28C4-4F32-9E40-0A76ED05E847}" type="parTrans" cxnId="{F75E81B8-3862-4BC7-810F-E8ECD36C3EC5}">
      <dgm:prSet/>
      <dgm:spPr/>
      <dgm:t>
        <a:bodyPr/>
        <a:lstStyle/>
        <a:p>
          <a:endParaRPr lang="en-US"/>
        </a:p>
      </dgm:t>
    </dgm:pt>
    <dgm:pt modelId="{BA46D7C6-8012-48E4-86B0-A78D112308C4}" type="sibTrans" cxnId="{F75E81B8-3862-4BC7-810F-E8ECD36C3EC5}">
      <dgm:prSet/>
      <dgm:spPr/>
      <dgm:t>
        <a:bodyPr/>
        <a:lstStyle/>
        <a:p>
          <a:endParaRPr lang="en-US"/>
        </a:p>
      </dgm:t>
    </dgm:pt>
    <dgm:pt modelId="{462A2B4D-D47B-4290-A6BB-A87A8B6BEEC1}">
      <dgm:prSet phldrT="[Text]" custT="1"/>
      <dgm:spPr/>
      <dgm:t>
        <a:bodyPr/>
        <a:lstStyle/>
        <a:p>
          <a:r>
            <a:rPr lang="en-US" sz="1600" dirty="0" smtClean="0"/>
            <a:t>No AT&amp;T source code.</a:t>
          </a:r>
          <a:endParaRPr lang="en-US" sz="1600" dirty="0"/>
        </a:p>
      </dgm:t>
    </dgm:pt>
    <dgm:pt modelId="{97F4E1D1-46AF-4963-91BA-0BF69C20126F}" type="parTrans" cxnId="{35B1126A-FC0C-4A3A-AA9F-9C7985578A5C}">
      <dgm:prSet/>
      <dgm:spPr/>
      <dgm:t>
        <a:bodyPr/>
        <a:lstStyle/>
        <a:p>
          <a:endParaRPr lang="en-US"/>
        </a:p>
      </dgm:t>
    </dgm:pt>
    <dgm:pt modelId="{D07C64C3-7BAE-4148-9960-AEA17919721D}" type="sibTrans" cxnId="{35B1126A-FC0C-4A3A-AA9F-9C7985578A5C}">
      <dgm:prSet/>
      <dgm:spPr/>
      <dgm:t>
        <a:bodyPr/>
        <a:lstStyle/>
        <a:p>
          <a:endParaRPr lang="en-US"/>
        </a:p>
      </dgm:t>
    </dgm:pt>
    <dgm:pt modelId="{5DF44B9A-7DD1-4836-B6B6-FC428D76559F}">
      <dgm:prSet phldrT="[Text]" custT="1"/>
      <dgm:spPr/>
      <dgm:t>
        <a:bodyPr/>
        <a:lstStyle/>
        <a:p>
          <a:endParaRPr lang="en-US" sz="1600" dirty="0"/>
        </a:p>
      </dgm:t>
    </dgm:pt>
    <dgm:pt modelId="{CB975FA1-180C-4DA1-8D4E-5EAEB98B7C01}" type="parTrans" cxnId="{C1C68A54-7A2E-46F5-97A1-C7D52E0D15E1}">
      <dgm:prSet/>
      <dgm:spPr/>
      <dgm:t>
        <a:bodyPr/>
        <a:lstStyle/>
        <a:p>
          <a:endParaRPr lang="en-US"/>
        </a:p>
      </dgm:t>
    </dgm:pt>
    <dgm:pt modelId="{BE24E5E3-A290-493B-8ABD-A69A06F2CA6F}" type="sibTrans" cxnId="{C1C68A54-7A2E-46F5-97A1-C7D52E0D15E1}">
      <dgm:prSet/>
      <dgm:spPr/>
      <dgm:t>
        <a:bodyPr/>
        <a:lstStyle/>
        <a:p>
          <a:endParaRPr lang="en-US"/>
        </a:p>
      </dgm:t>
    </dgm:pt>
    <dgm:pt modelId="{B52E736A-294C-434D-9949-2F97C50994C9}">
      <dgm:prSet phldrT="[Text]" custT="1"/>
      <dgm:spPr/>
      <dgm:t>
        <a:bodyPr/>
        <a:lstStyle/>
        <a:p>
          <a:endParaRPr lang="en-US" sz="1600" dirty="0"/>
        </a:p>
      </dgm:t>
    </dgm:pt>
    <dgm:pt modelId="{D071199C-B0A1-4FE2-92A5-39E7C3C44EFD}" type="parTrans" cxnId="{B446B49E-A5B7-4E69-A248-B7BED86A7883}">
      <dgm:prSet/>
      <dgm:spPr/>
      <dgm:t>
        <a:bodyPr/>
        <a:lstStyle/>
        <a:p>
          <a:endParaRPr lang="en-US"/>
        </a:p>
      </dgm:t>
    </dgm:pt>
    <dgm:pt modelId="{D204CECD-73B7-40DD-AD21-BEC1F37B5C6A}" type="sibTrans" cxnId="{B446B49E-A5B7-4E69-A248-B7BED86A7883}">
      <dgm:prSet/>
      <dgm:spPr/>
      <dgm:t>
        <a:bodyPr/>
        <a:lstStyle/>
        <a:p>
          <a:endParaRPr lang="en-US"/>
        </a:p>
      </dgm:t>
    </dgm:pt>
    <dgm:pt modelId="{234F4E13-B230-4E79-8529-A874EAFD83D0}">
      <dgm:prSet phldrT="[Text]" custT="1"/>
      <dgm:spPr/>
      <dgm:t>
        <a:bodyPr/>
        <a:lstStyle/>
        <a:p>
          <a:r>
            <a:rPr lang="en-US" sz="1600" dirty="0" smtClean="0"/>
            <a:t>Prof. Tanenbaum  held the license and insisted on keeping it simple.</a:t>
          </a:r>
          <a:endParaRPr lang="en-US" sz="1600" dirty="0"/>
        </a:p>
      </dgm:t>
    </dgm:pt>
    <dgm:pt modelId="{439A1761-3EDB-4C52-BC75-DB7C1ED9FF1A}" type="parTrans" cxnId="{D3C8B2A0-9E54-4D8C-A39B-B13D67420221}">
      <dgm:prSet/>
      <dgm:spPr/>
      <dgm:t>
        <a:bodyPr/>
        <a:lstStyle/>
        <a:p>
          <a:endParaRPr lang="en-US"/>
        </a:p>
      </dgm:t>
    </dgm:pt>
    <dgm:pt modelId="{639B77FB-D6B5-4DFF-9A01-B227D5AA2735}" type="sibTrans" cxnId="{D3C8B2A0-9E54-4D8C-A39B-B13D67420221}">
      <dgm:prSet/>
      <dgm:spPr/>
      <dgm:t>
        <a:bodyPr/>
        <a:lstStyle/>
        <a:p>
          <a:endParaRPr lang="en-US"/>
        </a:p>
      </dgm:t>
    </dgm:pt>
    <dgm:pt modelId="{B2B546EB-08BC-46D5-BE82-24B456D6AFCF}" type="pres">
      <dgm:prSet presAssocID="{635C5CEE-9AB8-403A-866E-F62E22230F9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093941-27EE-4B7E-A521-10AEBFE7E1E1}" type="pres">
      <dgm:prSet presAssocID="{E3DAF9FE-3609-49B6-877D-0300A50511EB}" presName="composite" presStyleCnt="0"/>
      <dgm:spPr/>
    </dgm:pt>
    <dgm:pt modelId="{362A25B7-1BFA-4C8E-9B68-D0C9D5E0C50A}" type="pres">
      <dgm:prSet presAssocID="{E3DAF9FE-3609-49B6-877D-0300A50511EB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1C8F55-472D-44F5-914D-038966CEB84C}" type="pres">
      <dgm:prSet presAssocID="{E3DAF9FE-3609-49B6-877D-0300A50511EB}" presName="parSh" presStyleLbl="node1" presStyleIdx="0" presStyleCnt="2"/>
      <dgm:spPr/>
      <dgm:t>
        <a:bodyPr/>
        <a:lstStyle/>
        <a:p>
          <a:endParaRPr lang="en-US"/>
        </a:p>
      </dgm:t>
    </dgm:pt>
    <dgm:pt modelId="{36281824-AE11-45A8-B4B5-0D99149C380B}" type="pres">
      <dgm:prSet presAssocID="{E3DAF9FE-3609-49B6-877D-0300A50511EB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2AAF9-A18B-44FB-ADFC-66C3458FBFE7}" type="pres">
      <dgm:prSet presAssocID="{B19FA2A0-49BE-4224-8BB7-60061B9E5894}" presName="sibTrans" presStyleLbl="sibTrans2D1" presStyleIdx="0" presStyleCnt="1"/>
      <dgm:spPr/>
      <dgm:t>
        <a:bodyPr/>
        <a:lstStyle/>
        <a:p>
          <a:endParaRPr lang="en-US"/>
        </a:p>
      </dgm:t>
    </dgm:pt>
    <dgm:pt modelId="{B23371CC-BB62-46E6-B701-9974A01B3AA0}" type="pres">
      <dgm:prSet presAssocID="{B19FA2A0-49BE-4224-8BB7-60061B9E5894}" presName="connTx" presStyleLbl="sibTrans2D1" presStyleIdx="0" presStyleCnt="1"/>
      <dgm:spPr/>
      <dgm:t>
        <a:bodyPr/>
        <a:lstStyle/>
        <a:p>
          <a:endParaRPr lang="en-US"/>
        </a:p>
      </dgm:t>
    </dgm:pt>
    <dgm:pt modelId="{F156D0BC-04C3-4801-8A43-259F58BCE573}" type="pres">
      <dgm:prSet presAssocID="{9A67B509-3CE9-4E23-B350-143A75518E96}" presName="composite" presStyleCnt="0"/>
      <dgm:spPr/>
    </dgm:pt>
    <dgm:pt modelId="{7F2E643A-82D8-499B-9158-6B57058CEAEA}" type="pres">
      <dgm:prSet presAssocID="{9A67B509-3CE9-4E23-B350-143A75518E96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D9D208-BFDB-4901-9C20-B47CD6FB33D4}" type="pres">
      <dgm:prSet presAssocID="{9A67B509-3CE9-4E23-B350-143A75518E96}" presName="parSh" presStyleLbl="node1" presStyleIdx="1" presStyleCnt="2"/>
      <dgm:spPr/>
      <dgm:t>
        <a:bodyPr/>
        <a:lstStyle/>
        <a:p>
          <a:endParaRPr lang="en-US"/>
        </a:p>
      </dgm:t>
    </dgm:pt>
    <dgm:pt modelId="{5BFD46EF-15E8-4947-99EA-66A7805C8AF1}" type="pres">
      <dgm:prSet presAssocID="{9A67B509-3CE9-4E23-B350-143A75518E96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910A14-EF48-488B-BD78-2A396D30335B}" type="presOf" srcId="{B19FA2A0-49BE-4224-8BB7-60061B9E5894}" destId="{B23371CC-BB62-46E6-B701-9974A01B3AA0}" srcOrd="1" destOrd="0" presId="urn:microsoft.com/office/officeart/2005/8/layout/process3"/>
    <dgm:cxn modelId="{C1C68A54-7A2E-46F5-97A1-C7D52E0D15E1}" srcId="{9A67B509-3CE9-4E23-B350-143A75518E96}" destId="{5DF44B9A-7DD1-4836-B6B6-FC428D76559F}" srcOrd="4" destOrd="0" parTransId="{CB975FA1-180C-4DA1-8D4E-5EAEB98B7C01}" sibTransId="{BE24E5E3-A290-493B-8ABD-A69A06F2CA6F}"/>
    <dgm:cxn modelId="{D8D4C39B-5BAE-4B5E-9CDE-76ED2649C51F}" type="presOf" srcId="{E3DAF9FE-3609-49B6-877D-0300A50511EB}" destId="{6E1C8F55-472D-44F5-914D-038966CEB84C}" srcOrd="1" destOrd="0" presId="urn:microsoft.com/office/officeart/2005/8/layout/process3"/>
    <dgm:cxn modelId="{34B69FB5-523B-4A51-B636-9EE0CD2549CB}" type="presOf" srcId="{462A2B4D-D47B-4290-A6BB-A87A8B6BEEC1}" destId="{5BFD46EF-15E8-4947-99EA-66A7805C8AF1}" srcOrd="0" destOrd="1" presId="urn:microsoft.com/office/officeart/2005/8/layout/process3"/>
    <dgm:cxn modelId="{F75E81B8-3862-4BC7-810F-E8ECD36C3EC5}" srcId="{9A67B509-3CE9-4E23-B350-143A75518E96}" destId="{512A1156-FD2F-4C74-89BB-8E1C788E34E5}" srcOrd="0" destOrd="0" parTransId="{FE599043-28C4-4F32-9E40-0A76ED05E847}" sibTransId="{BA46D7C6-8012-48E4-86B0-A78D112308C4}"/>
    <dgm:cxn modelId="{79AFFB2B-BD8D-4590-AFC1-0B09FAE3C169}" type="presOf" srcId="{9A67B509-3CE9-4E23-B350-143A75518E96}" destId="{7F2E643A-82D8-499B-9158-6B57058CEAEA}" srcOrd="0" destOrd="0" presId="urn:microsoft.com/office/officeart/2005/8/layout/process3"/>
    <dgm:cxn modelId="{B367CBB7-032C-4BEC-A2AC-A5CB196583C7}" srcId="{E3DAF9FE-3609-49B6-877D-0300A50511EB}" destId="{6842B574-1536-45E6-B7D3-B465A75DAD1C}" srcOrd="0" destOrd="0" parTransId="{752AA151-3D61-46DB-A5FF-40C7355DD89E}" sibTransId="{81A6AF15-D2BA-4B69-AF75-F454A4B23884}"/>
    <dgm:cxn modelId="{6EDA7AAB-BFCE-4A42-A8FE-82F361DFAEDC}" type="presOf" srcId="{6842B574-1536-45E6-B7D3-B465A75DAD1C}" destId="{36281824-AE11-45A8-B4B5-0D99149C380B}" srcOrd="0" destOrd="0" presId="urn:microsoft.com/office/officeart/2005/8/layout/process3"/>
    <dgm:cxn modelId="{9E8FEBDE-A3FD-4D4E-BFC6-0A4ADBD62CF7}" type="presOf" srcId="{635C5CEE-9AB8-403A-866E-F62E22230F97}" destId="{B2B546EB-08BC-46D5-BE82-24B456D6AFCF}" srcOrd="0" destOrd="0" presId="urn:microsoft.com/office/officeart/2005/8/layout/process3"/>
    <dgm:cxn modelId="{7C7D83C9-146C-4EF1-9A37-51948616E28A}" srcId="{E3DAF9FE-3609-49B6-877D-0300A50511EB}" destId="{F285FE72-4DDF-449A-8B1C-650A61AB3763}" srcOrd="1" destOrd="0" parTransId="{4CEA7097-1C91-4629-8675-C75978CB9785}" sibTransId="{E0C2F9F0-4ADC-44C8-ADA8-1DEBD48D76DA}"/>
    <dgm:cxn modelId="{1A54BE01-F13D-4241-B9AB-7FB3DE70F1AC}" type="presOf" srcId="{E3DAF9FE-3609-49B6-877D-0300A50511EB}" destId="{362A25B7-1BFA-4C8E-9B68-D0C9D5E0C50A}" srcOrd="0" destOrd="0" presId="urn:microsoft.com/office/officeart/2005/8/layout/process3"/>
    <dgm:cxn modelId="{35B1126A-FC0C-4A3A-AA9F-9C7985578A5C}" srcId="{9A67B509-3CE9-4E23-B350-143A75518E96}" destId="{462A2B4D-D47B-4290-A6BB-A87A8B6BEEC1}" srcOrd="1" destOrd="0" parTransId="{97F4E1D1-46AF-4963-91BA-0BF69C20126F}" sibTransId="{D07C64C3-7BAE-4148-9960-AEA17919721D}"/>
    <dgm:cxn modelId="{F3928E96-C937-45CC-9F4E-63DBE0CBDAAF}" type="presOf" srcId="{B52E736A-294C-434D-9949-2F97C50994C9}" destId="{5BFD46EF-15E8-4947-99EA-66A7805C8AF1}" srcOrd="0" destOrd="3" presId="urn:microsoft.com/office/officeart/2005/8/layout/process3"/>
    <dgm:cxn modelId="{6256F62B-A380-4B76-8EB1-7ED55C03B56C}" type="presOf" srcId="{5DF44B9A-7DD1-4836-B6B6-FC428D76559F}" destId="{5BFD46EF-15E8-4947-99EA-66A7805C8AF1}" srcOrd="0" destOrd="4" presId="urn:microsoft.com/office/officeart/2005/8/layout/process3"/>
    <dgm:cxn modelId="{B446B49E-A5B7-4E69-A248-B7BED86A7883}" srcId="{9A67B509-3CE9-4E23-B350-143A75518E96}" destId="{B52E736A-294C-434D-9949-2F97C50994C9}" srcOrd="3" destOrd="0" parTransId="{D071199C-B0A1-4FE2-92A5-39E7C3C44EFD}" sibTransId="{D204CECD-73B7-40DD-AD21-BEC1F37B5C6A}"/>
    <dgm:cxn modelId="{B3AD181D-054E-4892-886F-5DABD9BD2A1B}" type="presOf" srcId="{45111892-D7A7-4624-BA0D-B3DFD23676F3}" destId="{36281824-AE11-45A8-B4B5-0D99149C380B}" srcOrd="0" destOrd="2" presId="urn:microsoft.com/office/officeart/2005/8/layout/process3"/>
    <dgm:cxn modelId="{4983D94F-E52F-4396-88BD-DDAA54B2FBBE}" type="presOf" srcId="{24C289DB-F694-4032-8732-9AC324EC38D6}" destId="{36281824-AE11-45A8-B4B5-0D99149C380B}" srcOrd="0" destOrd="3" presId="urn:microsoft.com/office/officeart/2005/8/layout/process3"/>
    <dgm:cxn modelId="{383C93DA-CB0D-4B78-B559-7A7BEEFB0AA3}" srcId="{E3DAF9FE-3609-49B6-877D-0300A50511EB}" destId="{45111892-D7A7-4624-BA0D-B3DFD23676F3}" srcOrd="2" destOrd="0" parTransId="{F71E1E2A-B50D-4B41-B7A6-A20CBBD0C641}" sibTransId="{FE20ADCF-140C-4508-BFB5-D41A98058078}"/>
    <dgm:cxn modelId="{45A1D7B7-8A84-4DA8-94B6-E8E93FC9FC04}" srcId="{635C5CEE-9AB8-403A-866E-F62E22230F97}" destId="{9A67B509-3CE9-4E23-B350-143A75518E96}" srcOrd="1" destOrd="0" parTransId="{F30A3449-AC35-444F-8D23-3087CDF5BEE4}" sibTransId="{493BDCE7-7E3D-4524-B63D-9D7B8D1962B6}"/>
    <dgm:cxn modelId="{20A8F408-7250-4913-98EE-8639BB9B8B5A}" srcId="{E3DAF9FE-3609-49B6-877D-0300A50511EB}" destId="{FBC98026-D58D-4664-A4EE-141733EFD6E8}" srcOrd="4" destOrd="0" parTransId="{30CD26C0-B8CB-43BA-BDDB-BFE92FC91265}" sibTransId="{042F4E69-0677-4D67-8EC6-6AF49C764358}"/>
    <dgm:cxn modelId="{74BC2ED0-DAB6-4BFC-86F6-D8920FAACFD2}" srcId="{635C5CEE-9AB8-403A-866E-F62E22230F97}" destId="{E3DAF9FE-3609-49B6-877D-0300A50511EB}" srcOrd="0" destOrd="0" parTransId="{2B9D91E3-E5B4-4998-9ADC-0379DEAC392A}" sibTransId="{B19FA2A0-49BE-4224-8BB7-60061B9E5894}"/>
    <dgm:cxn modelId="{1E3F2A8F-51AB-4A96-B6FD-4A801920221A}" type="presOf" srcId="{234F4E13-B230-4E79-8529-A874EAFD83D0}" destId="{5BFD46EF-15E8-4947-99EA-66A7805C8AF1}" srcOrd="0" destOrd="2" presId="urn:microsoft.com/office/officeart/2005/8/layout/process3"/>
    <dgm:cxn modelId="{D836200E-B7D6-44EA-B609-4460B5DB5B23}" type="presOf" srcId="{B19FA2A0-49BE-4224-8BB7-60061B9E5894}" destId="{CB42AAF9-A18B-44FB-ADFC-66C3458FBFE7}" srcOrd="0" destOrd="0" presId="urn:microsoft.com/office/officeart/2005/8/layout/process3"/>
    <dgm:cxn modelId="{BCB46876-E3C3-4689-9BD8-DA3BABD06753}" type="presOf" srcId="{FBC98026-D58D-4664-A4EE-141733EFD6E8}" destId="{36281824-AE11-45A8-B4B5-0D99149C380B}" srcOrd="0" destOrd="4" presId="urn:microsoft.com/office/officeart/2005/8/layout/process3"/>
    <dgm:cxn modelId="{51B1F2F2-17F6-4D05-8393-F6DEBDA3E145}" type="presOf" srcId="{F285FE72-4DDF-449A-8B1C-650A61AB3763}" destId="{36281824-AE11-45A8-B4B5-0D99149C380B}" srcOrd="0" destOrd="1" presId="urn:microsoft.com/office/officeart/2005/8/layout/process3"/>
    <dgm:cxn modelId="{D3C8B2A0-9E54-4D8C-A39B-B13D67420221}" srcId="{9A67B509-3CE9-4E23-B350-143A75518E96}" destId="{234F4E13-B230-4E79-8529-A874EAFD83D0}" srcOrd="2" destOrd="0" parTransId="{439A1761-3EDB-4C52-BC75-DB7C1ED9FF1A}" sibTransId="{639B77FB-D6B5-4DFF-9A01-B227D5AA2735}"/>
    <dgm:cxn modelId="{D6622FA2-F295-401C-A0D6-3E718CCE6481}" srcId="{E3DAF9FE-3609-49B6-877D-0300A50511EB}" destId="{24C289DB-F694-4032-8732-9AC324EC38D6}" srcOrd="3" destOrd="0" parTransId="{D585C828-286F-4391-9EE3-555F3B5DC700}" sibTransId="{3C008CB9-BDBB-4A5B-A50C-AF819C9AD0BA}"/>
    <dgm:cxn modelId="{BF78E802-C8E5-4F1F-8561-F61D22CFB582}" type="presOf" srcId="{512A1156-FD2F-4C74-89BB-8E1C788E34E5}" destId="{5BFD46EF-15E8-4947-99EA-66A7805C8AF1}" srcOrd="0" destOrd="0" presId="urn:microsoft.com/office/officeart/2005/8/layout/process3"/>
    <dgm:cxn modelId="{5D8EFDF9-B4EC-4816-B0CB-786C45C11DC0}" type="presOf" srcId="{9A67B509-3CE9-4E23-B350-143A75518E96}" destId="{54D9D208-BFDB-4901-9C20-B47CD6FB33D4}" srcOrd="1" destOrd="0" presId="urn:microsoft.com/office/officeart/2005/8/layout/process3"/>
    <dgm:cxn modelId="{5CADE82A-FE4A-4EE1-9141-8A3A88195E01}" type="presParOf" srcId="{B2B546EB-08BC-46D5-BE82-24B456D6AFCF}" destId="{EC093941-27EE-4B7E-A521-10AEBFE7E1E1}" srcOrd="0" destOrd="0" presId="urn:microsoft.com/office/officeart/2005/8/layout/process3"/>
    <dgm:cxn modelId="{961111AD-67D5-48E8-8226-548D316E77DA}" type="presParOf" srcId="{EC093941-27EE-4B7E-A521-10AEBFE7E1E1}" destId="{362A25B7-1BFA-4C8E-9B68-D0C9D5E0C50A}" srcOrd="0" destOrd="0" presId="urn:microsoft.com/office/officeart/2005/8/layout/process3"/>
    <dgm:cxn modelId="{AAEEAB48-179D-44D0-964F-DF1A1C929C36}" type="presParOf" srcId="{EC093941-27EE-4B7E-A521-10AEBFE7E1E1}" destId="{6E1C8F55-472D-44F5-914D-038966CEB84C}" srcOrd="1" destOrd="0" presId="urn:microsoft.com/office/officeart/2005/8/layout/process3"/>
    <dgm:cxn modelId="{DF971053-2601-4D93-BE29-CAB4963EC5C6}" type="presParOf" srcId="{EC093941-27EE-4B7E-A521-10AEBFE7E1E1}" destId="{36281824-AE11-45A8-B4B5-0D99149C380B}" srcOrd="2" destOrd="0" presId="urn:microsoft.com/office/officeart/2005/8/layout/process3"/>
    <dgm:cxn modelId="{80C70DF3-ABF6-44A1-AC24-5BF9C6C0108E}" type="presParOf" srcId="{B2B546EB-08BC-46D5-BE82-24B456D6AFCF}" destId="{CB42AAF9-A18B-44FB-ADFC-66C3458FBFE7}" srcOrd="1" destOrd="0" presId="urn:microsoft.com/office/officeart/2005/8/layout/process3"/>
    <dgm:cxn modelId="{75F27546-9E1A-4892-9FFF-FD8F4A3B0931}" type="presParOf" srcId="{CB42AAF9-A18B-44FB-ADFC-66C3458FBFE7}" destId="{B23371CC-BB62-46E6-B701-9974A01B3AA0}" srcOrd="0" destOrd="0" presId="urn:microsoft.com/office/officeart/2005/8/layout/process3"/>
    <dgm:cxn modelId="{753B5F56-3F3C-4BF8-8B44-AE4F2E8C7975}" type="presParOf" srcId="{B2B546EB-08BC-46D5-BE82-24B456D6AFCF}" destId="{F156D0BC-04C3-4801-8A43-259F58BCE573}" srcOrd="2" destOrd="0" presId="urn:microsoft.com/office/officeart/2005/8/layout/process3"/>
    <dgm:cxn modelId="{EDA95A20-539F-4D34-9C7A-310CEA260954}" type="presParOf" srcId="{F156D0BC-04C3-4801-8A43-259F58BCE573}" destId="{7F2E643A-82D8-499B-9158-6B57058CEAEA}" srcOrd="0" destOrd="0" presId="urn:microsoft.com/office/officeart/2005/8/layout/process3"/>
    <dgm:cxn modelId="{1D55A89F-1BB4-45C8-AE4E-423FC1987F62}" type="presParOf" srcId="{F156D0BC-04C3-4801-8A43-259F58BCE573}" destId="{54D9D208-BFDB-4901-9C20-B47CD6FB33D4}" srcOrd="1" destOrd="0" presId="urn:microsoft.com/office/officeart/2005/8/layout/process3"/>
    <dgm:cxn modelId="{84057CDD-BBAB-4807-8C30-52A03B747699}" type="presParOf" srcId="{F156D0BC-04C3-4801-8A43-259F58BCE573}" destId="{5BFD46EF-15E8-4947-99EA-66A7805C8AF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F7C804-562A-4901-9421-EAEC6F9753C3}" type="doc">
      <dgm:prSet loTypeId="urn:microsoft.com/office/officeart/2009/3/layout/OpposingIdeas" loCatId="relationship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A731D88-E153-40CE-B58B-B18DF90EABF0}">
      <dgm:prSet phldrT="[Text]"/>
      <dgm:spPr/>
      <dgm:t>
        <a:bodyPr/>
        <a:lstStyle/>
        <a:p>
          <a:r>
            <a:rPr lang="en-US" dirty="0" smtClean="0"/>
            <a:t>Linux</a:t>
          </a:r>
          <a:endParaRPr lang="en-US" dirty="0"/>
        </a:p>
      </dgm:t>
    </dgm:pt>
    <dgm:pt modelId="{35679DCF-E091-4181-828E-ED95B74C221B}" type="parTrans" cxnId="{E6BFB158-AE78-465A-88EE-B67516B5BE56}">
      <dgm:prSet/>
      <dgm:spPr/>
      <dgm:t>
        <a:bodyPr/>
        <a:lstStyle/>
        <a:p>
          <a:endParaRPr lang="en-US"/>
        </a:p>
      </dgm:t>
    </dgm:pt>
    <dgm:pt modelId="{DA537E3C-7830-41D9-A4BE-BDAD89A26C11}" type="sibTrans" cxnId="{E6BFB158-AE78-465A-88EE-B67516B5BE56}">
      <dgm:prSet/>
      <dgm:spPr/>
      <dgm:t>
        <a:bodyPr/>
        <a:lstStyle/>
        <a:p>
          <a:endParaRPr lang="en-US"/>
        </a:p>
      </dgm:t>
    </dgm:pt>
    <dgm:pt modelId="{AC3CBA43-4C8E-4189-BFE4-DAD5344A52A2}">
      <dgm:prSet phldrT="[Text]" custT="1"/>
      <dgm:spPr/>
      <dgm:t>
        <a:bodyPr/>
        <a:lstStyle/>
        <a:p>
          <a:r>
            <a:rPr lang="en-US" sz="1800" dirty="0" smtClean="0"/>
            <a:t>Distributed under the auspices of the GNU GPL</a:t>
          </a:r>
        </a:p>
        <a:p>
          <a:endParaRPr lang="en-US" sz="1800" dirty="0"/>
        </a:p>
      </dgm:t>
    </dgm:pt>
    <dgm:pt modelId="{F429C8B9-4106-447C-9CC0-045DAA4A8019}" type="parTrans" cxnId="{92FAAA66-8024-4EC4-A310-F5D9FDCCAAF2}">
      <dgm:prSet/>
      <dgm:spPr/>
      <dgm:t>
        <a:bodyPr/>
        <a:lstStyle/>
        <a:p>
          <a:endParaRPr lang="en-US"/>
        </a:p>
      </dgm:t>
    </dgm:pt>
    <dgm:pt modelId="{CE1FC676-4CC2-4004-B559-1D63515D90F3}" type="sibTrans" cxnId="{92FAAA66-8024-4EC4-A310-F5D9FDCCAAF2}">
      <dgm:prSet/>
      <dgm:spPr/>
      <dgm:t>
        <a:bodyPr/>
        <a:lstStyle/>
        <a:p>
          <a:endParaRPr lang="en-US"/>
        </a:p>
      </dgm:t>
    </dgm:pt>
    <dgm:pt modelId="{1E063B18-B04C-44AB-966B-7DD1391EAB8A}">
      <dgm:prSet phldrT="[Text]"/>
      <dgm:spPr/>
      <dgm:t>
        <a:bodyPr/>
        <a:lstStyle/>
        <a:p>
          <a:r>
            <a:rPr lang="en-US" dirty="0" smtClean="0"/>
            <a:t>FreedBSD</a:t>
          </a:r>
          <a:endParaRPr lang="en-US" dirty="0"/>
        </a:p>
      </dgm:t>
    </dgm:pt>
    <dgm:pt modelId="{F536C043-3554-4DA4-ADD9-A72C4B4B49AE}" type="parTrans" cxnId="{29712513-51DC-4302-945D-63B7710329C6}">
      <dgm:prSet/>
      <dgm:spPr/>
      <dgm:t>
        <a:bodyPr/>
        <a:lstStyle/>
        <a:p>
          <a:endParaRPr lang="en-US"/>
        </a:p>
      </dgm:t>
    </dgm:pt>
    <dgm:pt modelId="{772547A3-1830-4B66-9969-25137BEFC995}" type="sibTrans" cxnId="{29712513-51DC-4302-945D-63B7710329C6}">
      <dgm:prSet/>
      <dgm:spPr/>
      <dgm:t>
        <a:bodyPr/>
        <a:lstStyle/>
        <a:p>
          <a:endParaRPr lang="en-US"/>
        </a:p>
      </dgm:t>
    </dgm:pt>
    <dgm:pt modelId="{A27588A4-C277-469C-B4F6-404AB30207A8}">
      <dgm:prSet phldrT="[Text]" custT="1"/>
      <dgm:spPr/>
      <dgm:t>
        <a:bodyPr/>
        <a:lstStyle/>
        <a:p>
          <a:r>
            <a:rPr lang="en-US" sz="1800" dirty="0" smtClean="0"/>
            <a:t>BSD License is far less restrictive than the GPL</a:t>
          </a:r>
        </a:p>
        <a:p>
          <a:endParaRPr lang="en-US" sz="1800" dirty="0"/>
        </a:p>
      </dgm:t>
    </dgm:pt>
    <dgm:pt modelId="{433F3340-7754-4766-B9D1-0FF1DF7A9DAD}" type="parTrans" cxnId="{E811C1C8-5CA8-4E8A-8E5B-30BA15766AC2}">
      <dgm:prSet/>
      <dgm:spPr/>
      <dgm:t>
        <a:bodyPr/>
        <a:lstStyle/>
        <a:p>
          <a:endParaRPr lang="en-US"/>
        </a:p>
      </dgm:t>
    </dgm:pt>
    <dgm:pt modelId="{C3A3E0BB-C126-4596-BF0E-DEA8E8851A9D}" type="sibTrans" cxnId="{E811C1C8-5CA8-4E8A-8E5B-30BA15766AC2}">
      <dgm:prSet/>
      <dgm:spPr/>
      <dgm:t>
        <a:bodyPr/>
        <a:lstStyle/>
        <a:p>
          <a:endParaRPr lang="en-US"/>
        </a:p>
      </dgm:t>
    </dgm:pt>
    <dgm:pt modelId="{A2312370-C2E7-4DA6-96BA-FCBFD8135F5F}">
      <dgm:prSet phldrT="[Text]" custT="1"/>
      <dgm:spPr/>
      <dgm:t>
        <a:bodyPr/>
        <a:lstStyle/>
        <a:p>
          <a:r>
            <a:rPr lang="en-US" sz="1800" dirty="0" smtClean="0"/>
            <a:t>Released in 1991</a:t>
          </a:r>
          <a:endParaRPr lang="en-US" sz="1800" dirty="0"/>
        </a:p>
      </dgm:t>
    </dgm:pt>
    <dgm:pt modelId="{1431FADB-DC25-443B-931C-37BDACFCE438}" type="parTrans" cxnId="{3E775FAA-3C15-44EA-9F80-AD292EE7D2D4}">
      <dgm:prSet/>
      <dgm:spPr/>
      <dgm:t>
        <a:bodyPr/>
        <a:lstStyle/>
        <a:p>
          <a:endParaRPr lang="en-US"/>
        </a:p>
      </dgm:t>
    </dgm:pt>
    <dgm:pt modelId="{9D50714B-6021-4098-8061-6649F5924291}" type="sibTrans" cxnId="{3E775FAA-3C15-44EA-9F80-AD292EE7D2D4}">
      <dgm:prSet/>
      <dgm:spPr/>
      <dgm:t>
        <a:bodyPr/>
        <a:lstStyle/>
        <a:p>
          <a:endParaRPr lang="en-US"/>
        </a:p>
      </dgm:t>
    </dgm:pt>
    <dgm:pt modelId="{29512F14-1551-4A67-87B8-FB2A8C073D44}">
      <dgm:prSet phldrT="[Text]" custT="1"/>
      <dgm:spPr/>
      <dgm:t>
        <a:bodyPr/>
        <a:lstStyle/>
        <a:p>
          <a:r>
            <a:rPr lang="en-US" sz="1800" dirty="0" smtClean="0"/>
            <a:t>Released in 1992</a:t>
          </a:r>
          <a:endParaRPr lang="en-US" sz="1800" dirty="0"/>
        </a:p>
      </dgm:t>
    </dgm:pt>
    <dgm:pt modelId="{D6CE0851-7829-4A47-A8A9-4544A97AA1A4}" type="parTrans" cxnId="{0D1C7496-435B-463F-9845-9A5093F33558}">
      <dgm:prSet/>
      <dgm:spPr/>
      <dgm:t>
        <a:bodyPr/>
        <a:lstStyle/>
        <a:p>
          <a:endParaRPr lang="en-US"/>
        </a:p>
      </dgm:t>
    </dgm:pt>
    <dgm:pt modelId="{2922BF09-5857-4A9D-8136-572305D56EA7}" type="sibTrans" cxnId="{0D1C7496-435B-463F-9845-9A5093F33558}">
      <dgm:prSet/>
      <dgm:spPr/>
      <dgm:t>
        <a:bodyPr/>
        <a:lstStyle/>
        <a:p>
          <a:endParaRPr lang="en-US"/>
        </a:p>
      </dgm:t>
    </dgm:pt>
    <dgm:pt modelId="{33EBF849-E2DD-405D-ABB3-D85D09814E03}" type="pres">
      <dgm:prSet presAssocID="{C4F7C804-562A-4901-9421-EAEC6F9753C3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B587C9-2637-4A9A-9971-53EBE09E3423}" type="pres">
      <dgm:prSet presAssocID="{C4F7C804-562A-4901-9421-EAEC6F9753C3}" presName="Background" presStyleLbl="node1" presStyleIdx="0" presStyleCnt="1"/>
      <dgm:spPr/>
    </dgm:pt>
    <dgm:pt modelId="{3D4EEFC5-E512-4896-A153-0CBEBADAC108}" type="pres">
      <dgm:prSet presAssocID="{C4F7C804-562A-4901-9421-EAEC6F9753C3}" presName="Divider" presStyleLbl="callout" presStyleIdx="0" presStyleCnt="1"/>
      <dgm:spPr/>
    </dgm:pt>
    <dgm:pt modelId="{D826C3CF-A214-41F5-B585-4B59ACE18694}" type="pres">
      <dgm:prSet presAssocID="{C4F7C804-562A-4901-9421-EAEC6F9753C3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839F24-8486-43DF-AA67-C2D10613E2A9}" type="pres">
      <dgm:prSet presAssocID="{C4F7C804-562A-4901-9421-EAEC6F9753C3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6532C6-E464-4AF4-9313-AD6786BBC15E}" type="pres">
      <dgm:prSet presAssocID="{C4F7C804-562A-4901-9421-EAEC6F9753C3}" presName="ParentText1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2B6D2EF-E02D-425C-A831-563D319000E8}" type="pres">
      <dgm:prSet presAssocID="{C4F7C804-562A-4901-9421-EAEC6F9753C3}" presName="ParentShape1" presStyleLbl="alignImgPlace1" presStyleIdx="0" presStyleCnt="2">
        <dgm:presLayoutVars/>
      </dgm:prSet>
      <dgm:spPr/>
      <dgm:t>
        <a:bodyPr/>
        <a:lstStyle/>
        <a:p>
          <a:endParaRPr lang="en-US"/>
        </a:p>
      </dgm:t>
    </dgm:pt>
    <dgm:pt modelId="{DAA6F4C5-E088-4483-BA97-41134C7593D2}" type="pres">
      <dgm:prSet presAssocID="{C4F7C804-562A-4901-9421-EAEC6F9753C3}" presName="ParentText2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9DF83EF-4FEA-4372-B888-8508B02153C0}" type="pres">
      <dgm:prSet presAssocID="{C4F7C804-562A-4901-9421-EAEC6F9753C3}" presName="ParentShape2" presStyleLbl="alignImgPlace1" presStyleIdx="1" presStyleCnt="2">
        <dgm:presLayoutVars/>
      </dgm:prSet>
      <dgm:spPr/>
      <dgm:t>
        <a:bodyPr/>
        <a:lstStyle/>
        <a:p>
          <a:endParaRPr lang="en-US"/>
        </a:p>
      </dgm:t>
    </dgm:pt>
  </dgm:ptLst>
  <dgm:cxnLst>
    <dgm:cxn modelId="{0D1C7496-435B-463F-9845-9A5093F33558}" srcId="{1E063B18-B04C-44AB-966B-7DD1391EAB8A}" destId="{29512F14-1551-4A67-87B8-FB2A8C073D44}" srcOrd="1" destOrd="0" parTransId="{D6CE0851-7829-4A47-A8A9-4544A97AA1A4}" sibTransId="{2922BF09-5857-4A9D-8136-572305D56EA7}"/>
    <dgm:cxn modelId="{3E775FAA-3C15-44EA-9F80-AD292EE7D2D4}" srcId="{2A731D88-E153-40CE-B58B-B18DF90EABF0}" destId="{A2312370-C2E7-4DA6-96BA-FCBFD8135F5F}" srcOrd="1" destOrd="0" parTransId="{1431FADB-DC25-443B-931C-37BDACFCE438}" sibTransId="{9D50714B-6021-4098-8061-6649F5924291}"/>
    <dgm:cxn modelId="{95BD1337-9880-4B62-9C57-8DC9277B7CAD}" type="presOf" srcId="{A2312370-C2E7-4DA6-96BA-FCBFD8135F5F}" destId="{D826C3CF-A214-41F5-B585-4B59ACE18694}" srcOrd="0" destOrd="1" presId="urn:microsoft.com/office/officeart/2009/3/layout/OpposingIdeas"/>
    <dgm:cxn modelId="{25B9B189-B86E-498F-8CD2-56D96AAC7026}" type="presOf" srcId="{A27588A4-C277-469C-B4F6-404AB30207A8}" destId="{B6839F24-8486-43DF-AA67-C2D10613E2A9}" srcOrd="0" destOrd="0" presId="urn:microsoft.com/office/officeart/2009/3/layout/OpposingIdeas"/>
    <dgm:cxn modelId="{2AAD4550-DE96-498C-AC06-7A77AE7FDC4E}" type="presOf" srcId="{AC3CBA43-4C8E-4189-BFE4-DAD5344A52A2}" destId="{D826C3CF-A214-41F5-B585-4B59ACE18694}" srcOrd="0" destOrd="0" presId="urn:microsoft.com/office/officeart/2009/3/layout/OpposingIdeas"/>
    <dgm:cxn modelId="{F8E98B0A-F17D-41DF-83FC-3C00D2C81B30}" type="presOf" srcId="{2A731D88-E153-40CE-B58B-B18DF90EABF0}" destId="{42B6D2EF-E02D-425C-A831-563D319000E8}" srcOrd="1" destOrd="0" presId="urn:microsoft.com/office/officeart/2009/3/layout/OpposingIdeas"/>
    <dgm:cxn modelId="{FF839D87-2B48-492E-8FAB-FFA4D5C8D4AD}" type="presOf" srcId="{1E063B18-B04C-44AB-966B-7DD1391EAB8A}" destId="{29DF83EF-4FEA-4372-B888-8508B02153C0}" srcOrd="1" destOrd="0" presId="urn:microsoft.com/office/officeart/2009/3/layout/OpposingIdeas"/>
    <dgm:cxn modelId="{8F9ADC90-2C84-4A68-A075-FD4FF104FB51}" type="presOf" srcId="{1E063B18-B04C-44AB-966B-7DD1391EAB8A}" destId="{DAA6F4C5-E088-4483-BA97-41134C7593D2}" srcOrd="0" destOrd="0" presId="urn:microsoft.com/office/officeart/2009/3/layout/OpposingIdeas"/>
    <dgm:cxn modelId="{29712513-51DC-4302-945D-63B7710329C6}" srcId="{C4F7C804-562A-4901-9421-EAEC6F9753C3}" destId="{1E063B18-B04C-44AB-966B-7DD1391EAB8A}" srcOrd="1" destOrd="0" parTransId="{F536C043-3554-4DA4-ADD9-A72C4B4B49AE}" sibTransId="{772547A3-1830-4B66-9969-25137BEFC995}"/>
    <dgm:cxn modelId="{E811C1C8-5CA8-4E8A-8E5B-30BA15766AC2}" srcId="{1E063B18-B04C-44AB-966B-7DD1391EAB8A}" destId="{A27588A4-C277-469C-B4F6-404AB30207A8}" srcOrd="0" destOrd="0" parTransId="{433F3340-7754-4766-B9D1-0FF1DF7A9DAD}" sibTransId="{C3A3E0BB-C126-4596-BF0E-DEA8E8851A9D}"/>
    <dgm:cxn modelId="{EECEB0BD-2F4D-4027-9BB5-A9306890630D}" type="presOf" srcId="{29512F14-1551-4A67-87B8-FB2A8C073D44}" destId="{B6839F24-8486-43DF-AA67-C2D10613E2A9}" srcOrd="0" destOrd="1" presId="urn:microsoft.com/office/officeart/2009/3/layout/OpposingIdeas"/>
    <dgm:cxn modelId="{AFE4B6B6-0BBE-4A0F-A3D6-2625421EE5E7}" type="presOf" srcId="{2A731D88-E153-40CE-B58B-B18DF90EABF0}" destId="{476532C6-E464-4AF4-9313-AD6786BBC15E}" srcOrd="0" destOrd="0" presId="urn:microsoft.com/office/officeart/2009/3/layout/OpposingIdeas"/>
    <dgm:cxn modelId="{E6BFB158-AE78-465A-88EE-B67516B5BE56}" srcId="{C4F7C804-562A-4901-9421-EAEC6F9753C3}" destId="{2A731D88-E153-40CE-B58B-B18DF90EABF0}" srcOrd="0" destOrd="0" parTransId="{35679DCF-E091-4181-828E-ED95B74C221B}" sibTransId="{DA537E3C-7830-41D9-A4BE-BDAD89A26C11}"/>
    <dgm:cxn modelId="{92FAAA66-8024-4EC4-A310-F5D9FDCCAAF2}" srcId="{2A731D88-E153-40CE-B58B-B18DF90EABF0}" destId="{AC3CBA43-4C8E-4189-BFE4-DAD5344A52A2}" srcOrd="0" destOrd="0" parTransId="{F429C8B9-4106-447C-9CC0-045DAA4A8019}" sibTransId="{CE1FC676-4CC2-4004-B559-1D63515D90F3}"/>
    <dgm:cxn modelId="{59D68A1C-C7E3-4AB1-9604-8895B5AC961D}" type="presOf" srcId="{C4F7C804-562A-4901-9421-EAEC6F9753C3}" destId="{33EBF849-E2DD-405D-ABB3-D85D09814E03}" srcOrd="0" destOrd="0" presId="urn:microsoft.com/office/officeart/2009/3/layout/OpposingIdeas"/>
    <dgm:cxn modelId="{2E6688BF-4C1D-4816-A011-6B2F5B99D0FC}" type="presParOf" srcId="{33EBF849-E2DD-405D-ABB3-D85D09814E03}" destId="{EEB587C9-2637-4A9A-9971-53EBE09E3423}" srcOrd="0" destOrd="0" presId="urn:microsoft.com/office/officeart/2009/3/layout/OpposingIdeas"/>
    <dgm:cxn modelId="{5C23FE5B-C736-4150-86A2-920BF4E7272F}" type="presParOf" srcId="{33EBF849-E2DD-405D-ABB3-D85D09814E03}" destId="{3D4EEFC5-E512-4896-A153-0CBEBADAC108}" srcOrd="1" destOrd="0" presId="urn:microsoft.com/office/officeart/2009/3/layout/OpposingIdeas"/>
    <dgm:cxn modelId="{EAEC9669-BFB9-41C7-973C-C2EF45ECD0A2}" type="presParOf" srcId="{33EBF849-E2DD-405D-ABB3-D85D09814E03}" destId="{D826C3CF-A214-41F5-B585-4B59ACE18694}" srcOrd="2" destOrd="0" presId="urn:microsoft.com/office/officeart/2009/3/layout/OpposingIdeas"/>
    <dgm:cxn modelId="{EE18EBC3-019B-401C-A22E-C6710A5C2B23}" type="presParOf" srcId="{33EBF849-E2DD-405D-ABB3-D85D09814E03}" destId="{B6839F24-8486-43DF-AA67-C2D10613E2A9}" srcOrd="3" destOrd="0" presId="urn:microsoft.com/office/officeart/2009/3/layout/OpposingIdeas"/>
    <dgm:cxn modelId="{E88F1628-A51F-4120-983D-B217DDB9563E}" type="presParOf" srcId="{33EBF849-E2DD-405D-ABB3-D85D09814E03}" destId="{476532C6-E464-4AF4-9313-AD6786BBC15E}" srcOrd="4" destOrd="0" presId="urn:microsoft.com/office/officeart/2009/3/layout/OpposingIdeas"/>
    <dgm:cxn modelId="{EEEE68A2-20BA-4571-8EBE-61163DA33DB1}" type="presParOf" srcId="{33EBF849-E2DD-405D-ABB3-D85D09814E03}" destId="{42B6D2EF-E02D-425C-A831-563D319000E8}" srcOrd="5" destOrd="0" presId="urn:microsoft.com/office/officeart/2009/3/layout/OpposingIdeas"/>
    <dgm:cxn modelId="{B6FAFFC4-86AD-4281-847C-5CC621A2CAD1}" type="presParOf" srcId="{33EBF849-E2DD-405D-ABB3-D85D09814E03}" destId="{DAA6F4C5-E088-4483-BA97-41134C7593D2}" srcOrd="6" destOrd="0" presId="urn:microsoft.com/office/officeart/2009/3/layout/OpposingIdeas"/>
    <dgm:cxn modelId="{2685D2E0-502F-45F7-A4EA-6868E903407B}" type="presParOf" srcId="{33EBF849-E2DD-405D-ABB3-D85D09814E03}" destId="{29DF83EF-4FEA-4372-B888-8508B02153C0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81362-8583-4877-BBA2-4303ACD110F3}">
      <dsp:nvSpPr>
        <dsp:cNvPr id="0" name=""/>
        <dsp:cNvSpPr/>
      </dsp:nvSpPr>
      <dsp:spPr>
        <a:xfrm>
          <a:off x="0" y="1289031"/>
          <a:ext cx="2980670" cy="2980670"/>
        </a:xfrm>
        <a:prstGeom prst="ellipse">
          <a:avLst/>
        </a:prstGeom>
        <a:solidFill>
          <a:schemeClr val="accent1">
            <a:shade val="80000"/>
            <a:hueOff val="-458719"/>
            <a:satOff val="-31782"/>
            <a:lumOff val="321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A6F9C-A46D-4701-8642-EF57A753B86B}">
      <dsp:nvSpPr>
        <dsp:cNvPr id="0" name=""/>
        <dsp:cNvSpPr/>
      </dsp:nvSpPr>
      <dsp:spPr>
        <a:xfrm>
          <a:off x="425987" y="1715018"/>
          <a:ext cx="2128695" cy="2128695"/>
        </a:xfrm>
        <a:prstGeom prst="ellipse">
          <a:avLst/>
        </a:prstGeom>
        <a:solidFill>
          <a:schemeClr val="accent1">
            <a:shade val="80000"/>
            <a:hueOff val="-305813"/>
            <a:satOff val="-21188"/>
            <a:lumOff val="214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8043C-3C69-41DD-AFAF-2C359BD59B3C}">
      <dsp:nvSpPr>
        <dsp:cNvPr id="0" name=""/>
        <dsp:cNvSpPr/>
      </dsp:nvSpPr>
      <dsp:spPr>
        <a:xfrm>
          <a:off x="851726" y="2140757"/>
          <a:ext cx="1277217" cy="1277217"/>
        </a:xfrm>
        <a:prstGeom prst="ellipse">
          <a:avLst/>
        </a:prstGeom>
        <a:solidFill>
          <a:schemeClr val="accent1">
            <a:shade val="80000"/>
            <a:hueOff val="-152906"/>
            <a:satOff val="-10594"/>
            <a:lumOff val="107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84C82-C016-478D-9A1C-E97EC9726B51}">
      <dsp:nvSpPr>
        <dsp:cNvPr id="0" name=""/>
        <dsp:cNvSpPr/>
      </dsp:nvSpPr>
      <dsp:spPr>
        <a:xfrm>
          <a:off x="1277465" y="2566496"/>
          <a:ext cx="425739" cy="425739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ACD46-3447-47BC-AD97-7F328294E571}">
      <dsp:nvSpPr>
        <dsp:cNvPr id="0" name=""/>
        <dsp:cNvSpPr/>
      </dsp:nvSpPr>
      <dsp:spPr>
        <a:xfrm>
          <a:off x="3477448" y="295474"/>
          <a:ext cx="1490335" cy="712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2921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Hardware</a:t>
          </a:r>
          <a:endParaRPr lang="en-US" sz="2300" kern="1200" dirty="0"/>
        </a:p>
      </dsp:txBody>
      <dsp:txXfrm>
        <a:off x="3477448" y="295474"/>
        <a:ext cx="1490335" cy="712877"/>
      </dsp:txXfrm>
    </dsp:sp>
    <dsp:sp modelId="{8AD321FC-69E9-4A13-979D-38F568BDB3E9}">
      <dsp:nvSpPr>
        <dsp:cNvPr id="0" name=""/>
        <dsp:cNvSpPr/>
      </dsp:nvSpPr>
      <dsp:spPr>
        <a:xfrm>
          <a:off x="3104865" y="651912"/>
          <a:ext cx="3725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F8160-B495-48F1-9744-03DF033DFFAD}">
      <dsp:nvSpPr>
        <dsp:cNvPr id="0" name=""/>
        <dsp:cNvSpPr/>
      </dsp:nvSpPr>
      <dsp:spPr>
        <a:xfrm rot="5400000">
          <a:off x="1232010" y="886640"/>
          <a:ext cx="2106340" cy="163936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DF46A-CE69-4505-A450-DE69BE1330CE}">
      <dsp:nvSpPr>
        <dsp:cNvPr id="0" name=""/>
        <dsp:cNvSpPr/>
      </dsp:nvSpPr>
      <dsp:spPr>
        <a:xfrm>
          <a:off x="3477448" y="1008351"/>
          <a:ext cx="1490335" cy="712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2921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Kernel</a:t>
          </a:r>
          <a:endParaRPr lang="en-US" sz="2300" kern="1200" dirty="0"/>
        </a:p>
      </dsp:txBody>
      <dsp:txXfrm>
        <a:off x="3477448" y="1008351"/>
        <a:ext cx="1490335" cy="712877"/>
      </dsp:txXfrm>
    </dsp:sp>
    <dsp:sp modelId="{B4F556FF-FA02-4ED5-9FD7-77448F3EB51E}">
      <dsp:nvSpPr>
        <dsp:cNvPr id="0" name=""/>
        <dsp:cNvSpPr/>
      </dsp:nvSpPr>
      <dsp:spPr>
        <a:xfrm>
          <a:off x="3104865" y="1364789"/>
          <a:ext cx="3725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B6D28-237F-4DE6-8501-C8AAD72D3D10}">
      <dsp:nvSpPr>
        <dsp:cNvPr id="0" name=""/>
        <dsp:cNvSpPr/>
      </dsp:nvSpPr>
      <dsp:spPr>
        <a:xfrm rot="5400000">
          <a:off x="1596645" y="1587843"/>
          <a:ext cx="1729782" cy="128417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F05D1-9FB6-426C-9D08-95679FE0DC54}">
      <dsp:nvSpPr>
        <dsp:cNvPr id="0" name=""/>
        <dsp:cNvSpPr/>
      </dsp:nvSpPr>
      <dsp:spPr>
        <a:xfrm>
          <a:off x="3477448" y="1721228"/>
          <a:ext cx="1490335" cy="712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2921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Shells and GUIs</a:t>
          </a:r>
          <a:endParaRPr lang="en-US" sz="2300" kern="1200" dirty="0"/>
        </a:p>
      </dsp:txBody>
      <dsp:txXfrm>
        <a:off x="3477448" y="1721228"/>
        <a:ext cx="1490335" cy="712877"/>
      </dsp:txXfrm>
    </dsp:sp>
    <dsp:sp modelId="{59AB8AFD-1711-4595-8B22-C9E6E8E2858D}">
      <dsp:nvSpPr>
        <dsp:cNvPr id="0" name=""/>
        <dsp:cNvSpPr/>
      </dsp:nvSpPr>
      <dsp:spPr>
        <a:xfrm>
          <a:off x="3104865" y="2077666"/>
          <a:ext cx="3725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FE937-B84C-4FEB-942B-44E657C433D7}">
      <dsp:nvSpPr>
        <dsp:cNvPr id="0" name=""/>
        <dsp:cNvSpPr/>
      </dsp:nvSpPr>
      <dsp:spPr>
        <a:xfrm rot="5400000">
          <a:off x="1949606" y="2241355"/>
          <a:ext cx="1319443" cy="99107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F0E8E-54EB-471F-BED3-BF6C7D7E72BD}">
      <dsp:nvSpPr>
        <dsp:cNvPr id="0" name=""/>
        <dsp:cNvSpPr/>
      </dsp:nvSpPr>
      <dsp:spPr>
        <a:xfrm>
          <a:off x="3477448" y="2434105"/>
          <a:ext cx="1490335" cy="712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2921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Utilities </a:t>
          </a:r>
          <a:endParaRPr lang="en-US" sz="2300" kern="1200" dirty="0"/>
        </a:p>
      </dsp:txBody>
      <dsp:txXfrm>
        <a:off x="3477448" y="2434105"/>
        <a:ext cx="1490335" cy="712877"/>
      </dsp:txXfrm>
    </dsp:sp>
    <dsp:sp modelId="{8796CA24-953B-46B1-AD9F-2660B259BC5A}">
      <dsp:nvSpPr>
        <dsp:cNvPr id="0" name=""/>
        <dsp:cNvSpPr/>
      </dsp:nvSpPr>
      <dsp:spPr>
        <a:xfrm>
          <a:off x="3104865" y="2790543"/>
          <a:ext cx="3725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2A09D-ABD2-47FE-A072-B9089B48AC28}">
      <dsp:nvSpPr>
        <dsp:cNvPr id="0" name=""/>
        <dsp:cNvSpPr/>
      </dsp:nvSpPr>
      <dsp:spPr>
        <a:xfrm rot="5400000">
          <a:off x="2303412" y="2897450"/>
          <a:ext cx="906918" cy="69250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81362-8583-4877-BBA2-4303ACD110F3}">
      <dsp:nvSpPr>
        <dsp:cNvPr id="0" name=""/>
        <dsp:cNvSpPr/>
      </dsp:nvSpPr>
      <dsp:spPr>
        <a:xfrm>
          <a:off x="0" y="1289031"/>
          <a:ext cx="2980670" cy="2980670"/>
        </a:xfrm>
        <a:prstGeom prst="ellipse">
          <a:avLst/>
        </a:prstGeom>
        <a:solidFill>
          <a:schemeClr val="accent1">
            <a:shade val="80000"/>
            <a:hueOff val="-458719"/>
            <a:satOff val="-31782"/>
            <a:lumOff val="321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A6F9C-A46D-4701-8642-EF57A753B86B}">
      <dsp:nvSpPr>
        <dsp:cNvPr id="0" name=""/>
        <dsp:cNvSpPr/>
      </dsp:nvSpPr>
      <dsp:spPr>
        <a:xfrm>
          <a:off x="425987" y="1715018"/>
          <a:ext cx="2128695" cy="2128695"/>
        </a:xfrm>
        <a:prstGeom prst="ellipse">
          <a:avLst/>
        </a:prstGeom>
        <a:solidFill>
          <a:schemeClr val="accent1">
            <a:shade val="80000"/>
            <a:hueOff val="-305813"/>
            <a:satOff val="-21188"/>
            <a:lumOff val="214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8043C-3C69-41DD-AFAF-2C359BD59B3C}">
      <dsp:nvSpPr>
        <dsp:cNvPr id="0" name=""/>
        <dsp:cNvSpPr/>
      </dsp:nvSpPr>
      <dsp:spPr>
        <a:xfrm>
          <a:off x="851726" y="2140757"/>
          <a:ext cx="1277217" cy="1277217"/>
        </a:xfrm>
        <a:prstGeom prst="ellipse">
          <a:avLst/>
        </a:prstGeom>
        <a:solidFill>
          <a:schemeClr val="accent1">
            <a:shade val="80000"/>
            <a:hueOff val="-152906"/>
            <a:satOff val="-10594"/>
            <a:lumOff val="107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84C82-C016-478D-9A1C-E97EC9726B51}">
      <dsp:nvSpPr>
        <dsp:cNvPr id="0" name=""/>
        <dsp:cNvSpPr/>
      </dsp:nvSpPr>
      <dsp:spPr>
        <a:xfrm>
          <a:off x="1277465" y="2566496"/>
          <a:ext cx="425739" cy="425739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ACD46-3447-47BC-AD97-7F328294E571}">
      <dsp:nvSpPr>
        <dsp:cNvPr id="0" name=""/>
        <dsp:cNvSpPr/>
      </dsp:nvSpPr>
      <dsp:spPr>
        <a:xfrm>
          <a:off x="3477448" y="295474"/>
          <a:ext cx="1490335" cy="712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2921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Hardware</a:t>
          </a:r>
          <a:endParaRPr lang="en-US" sz="2300" kern="1200" dirty="0"/>
        </a:p>
      </dsp:txBody>
      <dsp:txXfrm>
        <a:off x="3477448" y="295474"/>
        <a:ext cx="1490335" cy="712877"/>
      </dsp:txXfrm>
    </dsp:sp>
    <dsp:sp modelId="{8AD321FC-69E9-4A13-979D-38F568BDB3E9}">
      <dsp:nvSpPr>
        <dsp:cNvPr id="0" name=""/>
        <dsp:cNvSpPr/>
      </dsp:nvSpPr>
      <dsp:spPr>
        <a:xfrm>
          <a:off x="3104865" y="651912"/>
          <a:ext cx="3725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F8160-B495-48F1-9744-03DF033DFFAD}">
      <dsp:nvSpPr>
        <dsp:cNvPr id="0" name=""/>
        <dsp:cNvSpPr/>
      </dsp:nvSpPr>
      <dsp:spPr>
        <a:xfrm rot="5400000">
          <a:off x="1232010" y="886640"/>
          <a:ext cx="2106340" cy="163936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DF46A-CE69-4505-A450-DE69BE1330CE}">
      <dsp:nvSpPr>
        <dsp:cNvPr id="0" name=""/>
        <dsp:cNvSpPr/>
      </dsp:nvSpPr>
      <dsp:spPr>
        <a:xfrm>
          <a:off x="3477448" y="1008351"/>
          <a:ext cx="1490335" cy="712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2921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Kernel</a:t>
          </a:r>
          <a:endParaRPr lang="en-US" sz="2300" kern="1200" dirty="0"/>
        </a:p>
      </dsp:txBody>
      <dsp:txXfrm>
        <a:off x="3477448" y="1008351"/>
        <a:ext cx="1490335" cy="712877"/>
      </dsp:txXfrm>
    </dsp:sp>
    <dsp:sp modelId="{B4F556FF-FA02-4ED5-9FD7-77448F3EB51E}">
      <dsp:nvSpPr>
        <dsp:cNvPr id="0" name=""/>
        <dsp:cNvSpPr/>
      </dsp:nvSpPr>
      <dsp:spPr>
        <a:xfrm>
          <a:off x="3104865" y="1364789"/>
          <a:ext cx="3725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B6D28-237F-4DE6-8501-C8AAD72D3D10}">
      <dsp:nvSpPr>
        <dsp:cNvPr id="0" name=""/>
        <dsp:cNvSpPr/>
      </dsp:nvSpPr>
      <dsp:spPr>
        <a:xfrm rot="5400000">
          <a:off x="1596645" y="1587843"/>
          <a:ext cx="1729782" cy="128417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F05D1-9FB6-426C-9D08-95679FE0DC54}">
      <dsp:nvSpPr>
        <dsp:cNvPr id="0" name=""/>
        <dsp:cNvSpPr/>
      </dsp:nvSpPr>
      <dsp:spPr>
        <a:xfrm>
          <a:off x="3477448" y="1721228"/>
          <a:ext cx="1490335" cy="712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2921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Shells and GUIs</a:t>
          </a:r>
          <a:endParaRPr lang="en-US" sz="2300" kern="1200" dirty="0"/>
        </a:p>
      </dsp:txBody>
      <dsp:txXfrm>
        <a:off x="3477448" y="1721228"/>
        <a:ext cx="1490335" cy="712877"/>
      </dsp:txXfrm>
    </dsp:sp>
    <dsp:sp modelId="{59AB8AFD-1711-4595-8B22-C9E6E8E2858D}">
      <dsp:nvSpPr>
        <dsp:cNvPr id="0" name=""/>
        <dsp:cNvSpPr/>
      </dsp:nvSpPr>
      <dsp:spPr>
        <a:xfrm>
          <a:off x="3104865" y="2077666"/>
          <a:ext cx="3725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FE937-B84C-4FEB-942B-44E657C433D7}">
      <dsp:nvSpPr>
        <dsp:cNvPr id="0" name=""/>
        <dsp:cNvSpPr/>
      </dsp:nvSpPr>
      <dsp:spPr>
        <a:xfrm rot="5400000">
          <a:off x="1949606" y="2241355"/>
          <a:ext cx="1319443" cy="99107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F0E8E-54EB-471F-BED3-BF6C7D7E72BD}">
      <dsp:nvSpPr>
        <dsp:cNvPr id="0" name=""/>
        <dsp:cNvSpPr/>
      </dsp:nvSpPr>
      <dsp:spPr>
        <a:xfrm>
          <a:off x="3477448" y="2434105"/>
          <a:ext cx="1490335" cy="712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2921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Utilities </a:t>
          </a:r>
          <a:endParaRPr lang="en-US" sz="2300" kern="1200" dirty="0"/>
        </a:p>
      </dsp:txBody>
      <dsp:txXfrm>
        <a:off x="3477448" y="2434105"/>
        <a:ext cx="1490335" cy="712877"/>
      </dsp:txXfrm>
    </dsp:sp>
    <dsp:sp modelId="{8796CA24-953B-46B1-AD9F-2660B259BC5A}">
      <dsp:nvSpPr>
        <dsp:cNvPr id="0" name=""/>
        <dsp:cNvSpPr/>
      </dsp:nvSpPr>
      <dsp:spPr>
        <a:xfrm>
          <a:off x="3104865" y="2790543"/>
          <a:ext cx="3725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2A09D-ABD2-47FE-A072-B9089B48AC28}">
      <dsp:nvSpPr>
        <dsp:cNvPr id="0" name=""/>
        <dsp:cNvSpPr/>
      </dsp:nvSpPr>
      <dsp:spPr>
        <a:xfrm rot="5400000">
          <a:off x="2303412" y="2897450"/>
          <a:ext cx="906918" cy="69250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C8F55-472D-44F5-914D-038966CEB84C}">
      <dsp:nvSpPr>
        <dsp:cNvPr id="0" name=""/>
        <dsp:cNvSpPr/>
      </dsp:nvSpPr>
      <dsp:spPr>
        <a:xfrm>
          <a:off x="2948" y="7837"/>
          <a:ext cx="2530812" cy="2505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 Satisfying OS</a:t>
          </a:r>
          <a:endParaRPr lang="en-US" sz="2000" kern="1200" dirty="0"/>
        </a:p>
      </dsp:txBody>
      <dsp:txXfrm>
        <a:off x="2948" y="7837"/>
        <a:ext cx="2530812" cy="1012325"/>
      </dsp:txXfrm>
    </dsp:sp>
    <dsp:sp modelId="{36281824-AE11-45A8-B4B5-0D99149C380B}">
      <dsp:nvSpPr>
        <dsp:cNvPr id="0" name=""/>
        <dsp:cNvSpPr/>
      </dsp:nvSpPr>
      <dsp:spPr>
        <a:xfrm>
          <a:off x="521307" y="1020162"/>
          <a:ext cx="2530812" cy="334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DOS (for PCs) was simple and unsatisfying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Apple Macintosh OS better but expensive machine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BSD did not run on a PC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Commercial version of Unix were expensive.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AT&amp;T Unix can not look at source code</a:t>
          </a:r>
          <a:endParaRPr lang="en-US" sz="1600" kern="1200" dirty="0"/>
        </a:p>
      </dsp:txBody>
      <dsp:txXfrm>
        <a:off x="595432" y="1094287"/>
        <a:ext cx="2382562" cy="3192550"/>
      </dsp:txXfrm>
    </dsp:sp>
    <dsp:sp modelId="{CB42AAF9-A18B-44FB-ADFC-66C3458FBFE7}">
      <dsp:nvSpPr>
        <dsp:cNvPr id="0" name=""/>
        <dsp:cNvSpPr/>
      </dsp:nvSpPr>
      <dsp:spPr>
        <a:xfrm>
          <a:off x="2917423" y="198950"/>
          <a:ext cx="813363" cy="6300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2917423" y="324970"/>
        <a:ext cx="624333" cy="378059"/>
      </dsp:txXfrm>
    </dsp:sp>
    <dsp:sp modelId="{54D9D208-BFDB-4901-9C20-B47CD6FB33D4}">
      <dsp:nvSpPr>
        <dsp:cNvPr id="0" name=""/>
        <dsp:cNvSpPr/>
      </dsp:nvSpPr>
      <dsp:spPr>
        <a:xfrm>
          <a:off x="4068409" y="7837"/>
          <a:ext cx="2530812" cy="2505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Minix was developed and released in 1987 </a:t>
          </a:r>
          <a:endParaRPr lang="en-US" sz="2000" kern="1200" dirty="0"/>
        </a:p>
      </dsp:txBody>
      <dsp:txXfrm>
        <a:off x="4068409" y="7837"/>
        <a:ext cx="2530812" cy="1012325"/>
      </dsp:txXfrm>
    </dsp:sp>
    <dsp:sp modelId="{5BFD46EF-15E8-4947-99EA-66A7805C8AF1}">
      <dsp:nvSpPr>
        <dsp:cNvPr id="0" name=""/>
        <dsp:cNvSpPr/>
      </dsp:nvSpPr>
      <dsp:spPr>
        <a:xfrm>
          <a:off x="4586768" y="1020162"/>
          <a:ext cx="2530812" cy="334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Developed by Prof. Andrew Tanenbaum (Vrije University)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No AT&amp;T source code.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Prof. Tanenbaum  held the license and insisted on keeping it simple.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>
        <a:off x="4660893" y="1094287"/>
        <a:ext cx="2382562" cy="31925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587C9-2637-4A9A-9971-53EBE09E3423}">
      <dsp:nvSpPr>
        <dsp:cNvPr id="0" name=""/>
        <dsp:cNvSpPr/>
      </dsp:nvSpPr>
      <dsp:spPr>
        <a:xfrm>
          <a:off x="2257731" y="676306"/>
          <a:ext cx="4882536" cy="2625661"/>
        </a:xfrm>
        <a:prstGeom prst="round2DiagRect">
          <a:avLst>
            <a:gd name="adj1" fmla="val 0"/>
            <a:gd name="adj2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4EEFC5-E512-4896-A153-0CBEBADAC108}">
      <dsp:nvSpPr>
        <dsp:cNvPr id="0" name=""/>
        <dsp:cNvSpPr/>
      </dsp:nvSpPr>
      <dsp:spPr>
        <a:xfrm>
          <a:off x="4699000" y="954785"/>
          <a:ext cx="651" cy="2068703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D826C3CF-A214-41F5-B585-4B59ACE18694}">
      <dsp:nvSpPr>
        <dsp:cNvPr id="0" name=""/>
        <dsp:cNvSpPr/>
      </dsp:nvSpPr>
      <dsp:spPr>
        <a:xfrm>
          <a:off x="2420482" y="875220"/>
          <a:ext cx="2115765" cy="222783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Distributed under the auspices of the GNU GPL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Released in 1991</a:t>
          </a:r>
          <a:endParaRPr lang="en-US" sz="1800" kern="1200" dirty="0"/>
        </a:p>
      </dsp:txBody>
      <dsp:txXfrm>
        <a:off x="2420482" y="875220"/>
        <a:ext cx="2115765" cy="2227834"/>
      </dsp:txXfrm>
    </dsp:sp>
    <dsp:sp modelId="{B6839F24-8486-43DF-AA67-C2D10613E2A9}">
      <dsp:nvSpPr>
        <dsp:cNvPr id="0" name=""/>
        <dsp:cNvSpPr/>
      </dsp:nvSpPr>
      <dsp:spPr>
        <a:xfrm>
          <a:off x="4861751" y="875220"/>
          <a:ext cx="2115765" cy="222783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BSD License is far less restrictive than the GPL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Released in 1992</a:t>
          </a:r>
          <a:endParaRPr lang="en-US" sz="1800" kern="1200" dirty="0"/>
        </a:p>
      </dsp:txBody>
      <dsp:txXfrm>
        <a:off x="4861751" y="875220"/>
        <a:ext cx="2115765" cy="2227834"/>
      </dsp:txXfrm>
    </dsp:sp>
    <dsp:sp modelId="{42B6D2EF-E02D-425C-A831-563D319000E8}">
      <dsp:nvSpPr>
        <dsp:cNvPr id="0" name=""/>
        <dsp:cNvSpPr/>
      </dsp:nvSpPr>
      <dsp:spPr>
        <a:xfrm rot="16200000">
          <a:off x="418674" y="1025300"/>
          <a:ext cx="2864358" cy="813756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Linux</a:t>
          </a:r>
          <a:endParaRPr lang="en-US" sz="1900" kern="1200" dirty="0"/>
        </a:p>
      </dsp:txBody>
      <dsp:txXfrm>
        <a:off x="541661" y="1352418"/>
        <a:ext cx="2618385" cy="405494"/>
      </dsp:txXfrm>
    </dsp:sp>
    <dsp:sp modelId="{29DF83EF-4FEA-4372-B888-8508B02153C0}">
      <dsp:nvSpPr>
        <dsp:cNvPr id="0" name=""/>
        <dsp:cNvSpPr/>
      </dsp:nvSpPr>
      <dsp:spPr>
        <a:xfrm rot="5400000">
          <a:off x="6114967" y="2139217"/>
          <a:ext cx="2864358" cy="813756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2249251"/>
            <a:satOff val="-16143"/>
            <a:lumOff val="1321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FreedBSD</a:t>
          </a:r>
          <a:endParaRPr lang="en-US" sz="1900" kern="1200" dirty="0"/>
        </a:p>
      </dsp:txBody>
      <dsp:txXfrm>
        <a:off x="6237954" y="2220362"/>
        <a:ext cx="2618385" cy="405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9/27/2013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9/27/2013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FSF planned a</a:t>
            </a:r>
            <a:r>
              <a:rPr lang="en-US" baseline="0" dirty="0" smtClean="0"/>
              <a:t> free Unix-compatible OS and many utilities were developed but no Kernel (HURD).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0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ygwin.com/" TargetMode="External"/><Relationship Id="rId2" Type="http://schemas.openxmlformats.org/officeDocument/2006/relationships/hyperlink" Target="http://www.ubuntu.com/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Chapter 2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What is Unix? What is Linux?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1400" b="0" dirty="0"/>
              <a:t>Hadeel</a:t>
            </a:r>
            <a:r>
              <a:rPr lang="en-US" sz="1400" b="0" dirty="0"/>
              <a:t> </a:t>
            </a:r>
            <a:r>
              <a:rPr lang="en-US" sz="1400" b="0" dirty="0"/>
              <a:t>Ammari</a:t>
            </a:r>
            <a:r>
              <a:rPr lang="en-US" sz="1400" b="0" dirty="0"/>
              <a:t>, </a:t>
            </a:r>
            <a:r>
              <a:rPr lang="en-US" sz="1400" b="0" dirty="0"/>
              <a:t>M.C.Sc</a:t>
            </a:r>
            <a:r>
              <a:rPr lang="en-US" sz="1400" b="0" dirty="0"/>
              <a:t>, MBA</a:t>
            </a:r>
          </a:p>
          <a:p>
            <a:r>
              <a:rPr lang="en-US" sz="1400" b="0" dirty="0"/>
              <a:t>Computer Science Instructor, Foothill Collage</a:t>
            </a:r>
          </a:p>
        </p:txBody>
      </p:sp>
    </p:spTree>
    <p:extLst>
      <p:ext uri="{BB962C8B-B14F-4D97-AF65-F5344CB8AC3E}">
        <p14:creationId xmlns:p14="http://schemas.microsoft.com/office/powerpoint/2010/main" val="229876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AutoShape 252"/>
          <p:cNvSpPr>
            <a:spLocks noChangeArrowheads="1"/>
          </p:cNvSpPr>
          <p:nvPr/>
        </p:nvSpPr>
        <p:spPr bwMode="auto">
          <a:xfrm flipV="1">
            <a:off x="7924289" y="3668985"/>
            <a:ext cx="1966993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US" dirty="0"/>
              <a:t>"Unix" Used to Be a Specific Name</a:t>
            </a:r>
          </a:p>
        </p:txBody>
      </p:sp>
      <p:sp>
        <p:nvSpPr>
          <p:cNvPr id="5" name="AutoShape 250"/>
          <p:cNvSpPr>
            <a:spLocks noChangeArrowheads="1"/>
          </p:cNvSpPr>
          <p:nvPr/>
        </p:nvSpPr>
        <p:spPr bwMode="auto">
          <a:xfrm flipV="1">
            <a:off x="5732412" y="3672776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11" name="AutoShape 250"/>
          <p:cNvSpPr>
            <a:spLocks noChangeArrowheads="1"/>
          </p:cNvSpPr>
          <p:nvPr/>
        </p:nvSpPr>
        <p:spPr bwMode="auto">
          <a:xfrm flipV="1">
            <a:off x="7795532" y="3675048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14" name="Rektangel 189"/>
          <p:cNvSpPr>
            <a:spLocks noChangeArrowheads="1"/>
          </p:cNvSpPr>
          <p:nvPr/>
        </p:nvSpPr>
        <p:spPr bwMode="auto">
          <a:xfrm>
            <a:off x="8466340" y="3736076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1990s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16" name="AutoShape 250"/>
          <p:cNvSpPr>
            <a:spLocks noChangeArrowheads="1"/>
          </p:cNvSpPr>
          <p:nvPr/>
        </p:nvSpPr>
        <p:spPr bwMode="auto">
          <a:xfrm flipV="1">
            <a:off x="9834627" y="3669281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20" name="AutoShape 250"/>
          <p:cNvSpPr>
            <a:spLocks noChangeArrowheads="1"/>
          </p:cNvSpPr>
          <p:nvPr/>
        </p:nvSpPr>
        <p:spPr bwMode="auto">
          <a:xfrm flipV="1">
            <a:off x="1635740" y="3670504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21" name="AutoShape 252"/>
          <p:cNvSpPr>
            <a:spLocks noChangeArrowheads="1"/>
          </p:cNvSpPr>
          <p:nvPr/>
        </p:nvSpPr>
        <p:spPr bwMode="auto">
          <a:xfrm flipV="1">
            <a:off x="1774274" y="3670504"/>
            <a:ext cx="1966993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23" name="Rektangel 189"/>
          <p:cNvSpPr>
            <a:spLocks noChangeArrowheads="1"/>
          </p:cNvSpPr>
          <p:nvPr/>
        </p:nvSpPr>
        <p:spPr bwMode="auto">
          <a:xfrm>
            <a:off x="2374788" y="3731532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1960s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26" name="AutoShape 250"/>
          <p:cNvSpPr>
            <a:spLocks noChangeArrowheads="1"/>
          </p:cNvSpPr>
          <p:nvPr/>
        </p:nvSpPr>
        <p:spPr bwMode="auto">
          <a:xfrm flipV="1">
            <a:off x="3685212" y="3672776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28" name="Rektangel 188"/>
          <p:cNvSpPr>
            <a:spLocks noChangeArrowheads="1"/>
          </p:cNvSpPr>
          <p:nvPr/>
        </p:nvSpPr>
        <p:spPr bwMode="auto">
          <a:xfrm>
            <a:off x="4776394" y="3725558"/>
            <a:ext cx="757469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1990s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31" name="Nedadgående pil 144"/>
          <p:cNvSpPr>
            <a:spLocks noChangeArrowheads="1"/>
          </p:cNvSpPr>
          <p:nvPr/>
        </p:nvSpPr>
        <p:spPr bwMode="auto">
          <a:xfrm>
            <a:off x="2360854" y="3158415"/>
            <a:ext cx="250825" cy="548640"/>
          </a:xfrm>
          <a:prstGeom prst="downArrow">
            <a:avLst>
              <a:gd name="adj1" fmla="val 50000"/>
              <a:gd name="adj2" fmla="val 50004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671702" y="1602699"/>
            <a:ext cx="1531053" cy="1514773"/>
            <a:chOff x="84339" y="1299527"/>
            <a:chExt cx="1531053" cy="1514773"/>
          </a:xfrm>
        </p:grpSpPr>
        <p:sp>
          <p:nvSpPr>
            <p:cNvPr id="34" name="Rektangel 148"/>
            <p:cNvSpPr>
              <a:spLocks noChangeArrowheads="1"/>
            </p:cNvSpPr>
            <p:nvPr/>
          </p:nvSpPr>
          <p:spPr bwMode="auto">
            <a:xfrm>
              <a:off x="84339" y="1333744"/>
              <a:ext cx="1461250" cy="1480556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35" name="Rektangel 160"/>
            <p:cNvSpPr>
              <a:spLocks noChangeArrowheads="1"/>
            </p:cNvSpPr>
            <p:nvPr/>
          </p:nvSpPr>
          <p:spPr bwMode="auto">
            <a:xfrm>
              <a:off x="90785" y="1299527"/>
              <a:ext cx="1524607" cy="317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>
                <a:lnSpc>
                  <a:spcPct val="110000"/>
                </a:lnSpc>
              </a:pPr>
              <a:endParaRPr lang="en-GB" sz="1400" dirty="0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7" name="Nedadgående pil 168"/>
          <p:cNvSpPr>
            <a:spLocks noChangeArrowheads="1"/>
          </p:cNvSpPr>
          <p:nvPr/>
        </p:nvSpPr>
        <p:spPr bwMode="auto">
          <a:xfrm flipV="1">
            <a:off x="7892839" y="3986373"/>
            <a:ext cx="250825" cy="54864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  <p:sp>
        <p:nvSpPr>
          <p:cNvPr id="38" name="Nedadgående pil 171"/>
          <p:cNvSpPr>
            <a:spLocks noChangeArrowheads="1"/>
          </p:cNvSpPr>
          <p:nvPr/>
        </p:nvSpPr>
        <p:spPr bwMode="auto">
          <a:xfrm flipV="1">
            <a:off x="9015528" y="4001782"/>
            <a:ext cx="250825" cy="54864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  <p:sp>
        <p:nvSpPr>
          <p:cNvPr id="40" name="Nedadgående pil 180"/>
          <p:cNvSpPr>
            <a:spLocks noChangeArrowheads="1"/>
          </p:cNvSpPr>
          <p:nvPr/>
        </p:nvSpPr>
        <p:spPr bwMode="auto">
          <a:xfrm>
            <a:off x="8115150" y="3151668"/>
            <a:ext cx="250825" cy="548640"/>
          </a:xfrm>
          <a:prstGeom prst="downArrow">
            <a:avLst>
              <a:gd name="adj1" fmla="val 50000"/>
              <a:gd name="adj2" fmla="val 50004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155540" y="4568614"/>
            <a:ext cx="1531053" cy="1549544"/>
            <a:chOff x="84339" y="1264756"/>
            <a:chExt cx="1531053" cy="1549544"/>
          </a:xfrm>
        </p:grpSpPr>
        <p:sp>
          <p:nvSpPr>
            <p:cNvPr id="51" name="Rektangel 148"/>
            <p:cNvSpPr>
              <a:spLocks noChangeArrowheads="1"/>
            </p:cNvSpPr>
            <p:nvPr/>
          </p:nvSpPr>
          <p:spPr bwMode="auto">
            <a:xfrm>
              <a:off x="84339" y="1264756"/>
              <a:ext cx="1461250" cy="1549544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52" name="Rektangel 160"/>
            <p:cNvSpPr>
              <a:spLocks noChangeArrowheads="1"/>
            </p:cNvSpPr>
            <p:nvPr/>
          </p:nvSpPr>
          <p:spPr bwMode="auto">
            <a:xfrm>
              <a:off x="90785" y="1299527"/>
              <a:ext cx="1524607" cy="1471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400" b="1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1990</a:t>
              </a:r>
            </a:p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AT&amp;T formed a new organization to take over Unix</a:t>
              </a:r>
              <a:endPara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Unix System Laboratiry (USL)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176390" y="1602699"/>
            <a:ext cx="2348670" cy="1877162"/>
            <a:chOff x="84339" y="1250887"/>
            <a:chExt cx="1531053" cy="1907610"/>
          </a:xfrm>
        </p:grpSpPr>
        <p:sp>
          <p:nvSpPr>
            <p:cNvPr id="54" name="Rektangel 148"/>
            <p:cNvSpPr>
              <a:spLocks noChangeArrowheads="1"/>
            </p:cNvSpPr>
            <p:nvPr/>
          </p:nvSpPr>
          <p:spPr bwMode="auto">
            <a:xfrm>
              <a:off x="84339" y="1250887"/>
              <a:ext cx="1461250" cy="1545000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55" name="Rektangel 160"/>
            <p:cNvSpPr>
              <a:spLocks noChangeArrowheads="1"/>
            </p:cNvSpPr>
            <p:nvPr/>
          </p:nvSpPr>
          <p:spPr bwMode="auto">
            <a:xfrm>
              <a:off x="90785" y="1299527"/>
              <a:ext cx="1524607" cy="1858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400" b="1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1993</a:t>
              </a:r>
            </a:p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AT&amp;T sold USL to Novell Corporation which transferred the right to the name UNIX to an ISO called X/Open</a:t>
              </a:r>
              <a:endPara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713683" y="4570886"/>
            <a:ext cx="1890627" cy="1547273"/>
            <a:chOff x="84338" y="1264756"/>
            <a:chExt cx="2108991" cy="1416814"/>
          </a:xfrm>
        </p:grpSpPr>
        <p:sp>
          <p:nvSpPr>
            <p:cNvPr id="57" name="Rektangel 148"/>
            <p:cNvSpPr>
              <a:spLocks noChangeArrowheads="1"/>
            </p:cNvSpPr>
            <p:nvPr/>
          </p:nvSpPr>
          <p:spPr bwMode="auto">
            <a:xfrm>
              <a:off x="84338" y="1264756"/>
              <a:ext cx="2108991" cy="1416814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58" name="Rektangel 160"/>
            <p:cNvSpPr>
              <a:spLocks noChangeArrowheads="1"/>
            </p:cNvSpPr>
            <p:nvPr/>
          </p:nvSpPr>
          <p:spPr bwMode="auto">
            <a:xfrm>
              <a:off x="90785" y="1299527"/>
              <a:ext cx="1884180" cy="1110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400" b="1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1996</a:t>
              </a:r>
            </a:p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X/Open merged with the Open Software Foundation to form the Open Group. </a:t>
              </a:r>
              <a:endPara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1" name="Rektangel 160"/>
          <p:cNvSpPr>
            <a:spLocks noChangeArrowheads="1"/>
          </p:cNvSpPr>
          <p:nvPr/>
        </p:nvSpPr>
        <p:spPr bwMode="auto">
          <a:xfrm>
            <a:off x="1649289" y="1689130"/>
            <a:ext cx="1524607" cy="121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sz="1400" b="1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1969</a:t>
            </a:r>
          </a:p>
          <a:p>
            <a:pPr defTabSz="801688">
              <a:spcBef>
                <a:spcPct val="20000"/>
              </a:spcBef>
            </a:pPr>
            <a:r>
              <a: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Unix was develop by Ken Thompson at Bell Labs (AT&amp;T)</a:t>
            </a:r>
          </a:p>
        </p:txBody>
      </p:sp>
      <p:sp>
        <p:nvSpPr>
          <p:cNvPr id="72" name="AutoShape 252"/>
          <p:cNvSpPr>
            <a:spLocks noChangeArrowheads="1"/>
          </p:cNvSpPr>
          <p:nvPr/>
        </p:nvSpPr>
        <p:spPr bwMode="auto">
          <a:xfrm flipV="1">
            <a:off x="3823746" y="3672776"/>
            <a:ext cx="1966993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73" name="AutoShape 252"/>
          <p:cNvSpPr>
            <a:spLocks noChangeArrowheads="1"/>
          </p:cNvSpPr>
          <p:nvPr/>
        </p:nvSpPr>
        <p:spPr bwMode="auto">
          <a:xfrm flipV="1">
            <a:off x="5873719" y="3668985"/>
            <a:ext cx="1966993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75" name="Rektangel 189"/>
          <p:cNvSpPr>
            <a:spLocks noChangeArrowheads="1"/>
          </p:cNvSpPr>
          <p:nvPr/>
        </p:nvSpPr>
        <p:spPr bwMode="auto">
          <a:xfrm>
            <a:off x="4439339" y="3736075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1970s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76" name="Rektangel 189"/>
          <p:cNvSpPr>
            <a:spLocks noChangeArrowheads="1"/>
          </p:cNvSpPr>
          <p:nvPr/>
        </p:nvSpPr>
        <p:spPr bwMode="auto">
          <a:xfrm>
            <a:off x="6481431" y="3722602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1980s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935199" y="4588043"/>
            <a:ext cx="5834092" cy="1462375"/>
            <a:chOff x="84338" y="1264756"/>
            <a:chExt cx="6673755" cy="611563"/>
          </a:xfrm>
        </p:grpSpPr>
        <p:sp>
          <p:nvSpPr>
            <p:cNvPr id="80" name="Rektangel 148"/>
            <p:cNvSpPr>
              <a:spLocks noChangeArrowheads="1"/>
            </p:cNvSpPr>
            <p:nvPr/>
          </p:nvSpPr>
          <p:spPr bwMode="auto">
            <a:xfrm>
              <a:off x="84338" y="1264756"/>
              <a:ext cx="6673755" cy="611563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800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81" name="Rektangel 160"/>
            <p:cNvSpPr>
              <a:spLocks noChangeArrowheads="1"/>
            </p:cNvSpPr>
            <p:nvPr/>
          </p:nvSpPr>
          <p:spPr bwMode="auto">
            <a:xfrm>
              <a:off x="288683" y="1353100"/>
              <a:ext cx="6469410" cy="347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According to the Open Group, </a:t>
              </a:r>
              <a:r>
                <a:rPr lang="en-US" sz="1600" b="1" dirty="0"/>
                <a:t>Unix</a:t>
              </a:r>
              <a:r>
                <a:rPr lang="en-US" sz="1600" dirty="0"/>
                <a:t> is any operating system that has been certified by them as complying with their so-called “</a:t>
              </a:r>
              <a:r>
                <a:rPr lang="en-US" sz="1600" b="1" dirty="0"/>
                <a:t>Single UNIX Specification</a:t>
              </a:r>
              <a:r>
                <a:rPr lang="en-US" sz="1600" dirty="0"/>
                <a:t>”.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564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US" dirty="0"/>
              <a:t>"Unix" Is Now a Generic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en-GB" sz="2200" dirty="0" smtClean="0"/>
              <a:t>What does it mean to be Unix-like?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An operating system is Unix if</a:t>
            </a:r>
          </a:p>
          <a:p>
            <a:pPr marL="1348740" lvl="3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800" dirty="0" smtClean="0"/>
              <a:t>It consists of a Unix kernel and the Unix utilities</a:t>
            </a:r>
          </a:p>
          <a:p>
            <a:pPr marL="1348740" lvl="3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800" dirty="0" smtClean="0"/>
              <a:t>It can run Unix programs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/>
              <a:t>An operating system is Unix if people who understand Unix says it is Unix.</a:t>
            </a:r>
          </a:p>
          <a:p>
            <a:pPr marL="365760" lvl="1" indent="0">
              <a:lnSpc>
                <a:spcPct val="110000"/>
              </a:lnSpc>
              <a:buNone/>
            </a:pPr>
            <a:r>
              <a:rPr lang="en-GB" sz="2200" dirty="0" smtClean="0"/>
              <a:t> </a:t>
            </a:r>
          </a:p>
          <a:p>
            <a:pPr marL="1348740" lvl="3" indent="-342900">
              <a:lnSpc>
                <a:spcPct val="110000"/>
              </a:lnSpc>
              <a:buFont typeface="+mj-lt"/>
              <a:buAutoNum type="arabicPeriod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67564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US" dirty="0"/>
              <a:t>The Free Software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en-GB" sz="2200" dirty="0" smtClean="0"/>
              <a:t>In 1985, a visionary names Richard Stallman, and a small team of programmers, started an organization called the Free Software Foundation (FSF). 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/>
              <a:t>FSF goal is to allow computer users to freely modify and share programs (Open source software).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/>
              <a:t>FSF major goal was to create an operating system that can be shared freely and modified by anyone.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/>
              <a:t>The new operating system was Unix compatible and was called GNU.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0827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US" dirty="0"/>
              <a:t>The GPL and Open Source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en-GB" sz="2200" dirty="0" smtClean="0"/>
              <a:t>FSF has always been a leader with many software: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Emacs</a:t>
            </a:r>
            <a:endParaRPr lang="en-GB" sz="2000" dirty="0" smtClean="0"/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C compiler (</a:t>
            </a:r>
            <a:r>
              <a:rPr lang="en-GB" sz="2000" dirty="0" smtClean="0"/>
              <a:t>gcc</a:t>
            </a:r>
            <a:r>
              <a:rPr lang="en-GB" sz="2000" dirty="0" smtClean="0"/>
              <a:t>)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C++ compiler (g++)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Powerful debugger (</a:t>
            </a:r>
            <a:r>
              <a:rPr lang="en-GB" sz="2000" dirty="0" smtClean="0"/>
              <a:t>gdb</a:t>
            </a:r>
            <a:r>
              <a:rPr lang="en-GB" sz="2000" dirty="0" smtClean="0"/>
              <a:t>)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Unix shell (bash)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Many others</a:t>
            </a:r>
          </a:p>
        </p:txBody>
      </p:sp>
    </p:spTree>
    <p:extLst>
      <p:ext uri="{BB962C8B-B14F-4D97-AF65-F5344CB8AC3E}">
        <p14:creationId xmlns:p14="http://schemas.microsoft.com/office/powerpoint/2010/main" val="50827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US" dirty="0"/>
              <a:t>The GPL and Open Source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en-GB" sz="2200" dirty="0" smtClean="0"/>
              <a:t>General Public License (GPL)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Anyone may distribute the software, view the source code, modify it, and distribute the changes .</a:t>
            </a:r>
          </a:p>
          <a:p>
            <a:pPr lvl="2">
              <a:lnSpc>
                <a:spcPct val="110000"/>
              </a:lnSpc>
            </a:pPr>
            <a:r>
              <a:rPr lang="en-GB" sz="2000" dirty="0" smtClean="0"/>
              <a:t>No one who redistribute the software can take away any of the freedoms or add any restrictions of his own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/>
              <a:t>GPL has led to the Open Source Movement.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731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50"/>
          <p:cNvSpPr>
            <a:spLocks noChangeArrowheads="1"/>
          </p:cNvSpPr>
          <p:nvPr/>
        </p:nvSpPr>
        <p:spPr bwMode="auto">
          <a:xfrm flipV="1">
            <a:off x="1790745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6" name="AutoShape 250"/>
          <p:cNvSpPr>
            <a:spLocks noChangeArrowheads="1"/>
          </p:cNvSpPr>
          <p:nvPr/>
        </p:nvSpPr>
        <p:spPr bwMode="auto">
          <a:xfrm flipV="1">
            <a:off x="4686393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7" name="Rektangel 189"/>
          <p:cNvSpPr>
            <a:spLocks noChangeArrowheads="1"/>
          </p:cNvSpPr>
          <p:nvPr/>
        </p:nvSpPr>
        <p:spPr bwMode="auto">
          <a:xfrm>
            <a:off x="5725697" y="3720725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1972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12" name="AutoShape 250"/>
          <p:cNvSpPr>
            <a:spLocks noChangeArrowheads="1"/>
          </p:cNvSpPr>
          <p:nvPr/>
        </p:nvSpPr>
        <p:spPr bwMode="auto">
          <a:xfrm flipV="1">
            <a:off x="1367657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13" name="Rektangel 188"/>
          <p:cNvSpPr>
            <a:spLocks noChangeArrowheads="1"/>
          </p:cNvSpPr>
          <p:nvPr/>
        </p:nvSpPr>
        <p:spPr bwMode="auto">
          <a:xfrm>
            <a:off x="2035751" y="3720725"/>
            <a:ext cx="757469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1990s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33" name="Rektangel 189"/>
          <p:cNvSpPr>
            <a:spLocks noChangeArrowheads="1"/>
          </p:cNvSpPr>
          <p:nvPr/>
        </p:nvSpPr>
        <p:spPr bwMode="auto">
          <a:xfrm>
            <a:off x="1876120" y="3720725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1970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34" name="Rektangel 189"/>
          <p:cNvSpPr>
            <a:spLocks noChangeArrowheads="1"/>
          </p:cNvSpPr>
          <p:nvPr/>
        </p:nvSpPr>
        <p:spPr bwMode="auto">
          <a:xfrm>
            <a:off x="3740788" y="3720725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1971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36" name="AutoShape 252"/>
          <p:cNvSpPr>
            <a:spLocks noChangeArrowheads="1"/>
          </p:cNvSpPr>
          <p:nvPr/>
        </p:nvSpPr>
        <p:spPr bwMode="auto">
          <a:xfrm flipV="1">
            <a:off x="3377115" y="3720725"/>
            <a:ext cx="1358678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37" name="AutoShape 252"/>
          <p:cNvSpPr>
            <a:spLocks noChangeArrowheads="1"/>
          </p:cNvSpPr>
          <p:nvPr/>
        </p:nvSpPr>
        <p:spPr bwMode="auto">
          <a:xfrm flipV="1">
            <a:off x="1928156" y="3720725"/>
            <a:ext cx="1358678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38" name="AutoShape 250"/>
          <p:cNvSpPr>
            <a:spLocks noChangeArrowheads="1"/>
          </p:cNvSpPr>
          <p:nvPr/>
        </p:nvSpPr>
        <p:spPr bwMode="auto">
          <a:xfrm flipV="1">
            <a:off x="3238643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39" name="AutoShape 252"/>
          <p:cNvSpPr>
            <a:spLocks noChangeArrowheads="1"/>
          </p:cNvSpPr>
          <p:nvPr/>
        </p:nvSpPr>
        <p:spPr bwMode="auto">
          <a:xfrm flipV="1">
            <a:off x="4820668" y="3720725"/>
            <a:ext cx="1358678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40" name="AutoShape 250"/>
          <p:cNvSpPr>
            <a:spLocks noChangeArrowheads="1"/>
          </p:cNvSpPr>
          <p:nvPr/>
        </p:nvSpPr>
        <p:spPr bwMode="auto">
          <a:xfrm flipV="1">
            <a:off x="6128822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42" name="Rektangel 188"/>
          <p:cNvSpPr>
            <a:spLocks noChangeArrowheads="1"/>
          </p:cNvSpPr>
          <p:nvPr/>
        </p:nvSpPr>
        <p:spPr bwMode="auto">
          <a:xfrm>
            <a:off x="6373828" y="3720725"/>
            <a:ext cx="757469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1990s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43" name="Rektangel 189"/>
          <p:cNvSpPr>
            <a:spLocks noChangeArrowheads="1"/>
          </p:cNvSpPr>
          <p:nvPr/>
        </p:nvSpPr>
        <p:spPr bwMode="auto">
          <a:xfrm>
            <a:off x="5163301" y="3775317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1975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44" name="Rektangel 189"/>
          <p:cNvSpPr>
            <a:spLocks noChangeArrowheads="1"/>
          </p:cNvSpPr>
          <p:nvPr/>
        </p:nvSpPr>
        <p:spPr bwMode="auto">
          <a:xfrm>
            <a:off x="8078865" y="3720725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1971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46" name="AutoShape 252"/>
          <p:cNvSpPr>
            <a:spLocks noChangeArrowheads="1"/>
          </p:cNvSpPr>
          <p:nvPr/>
        </p:nvSpPr>
        <p:spPr bwMode="auto">
          <a:xfrm flipV="1">
            <a:off x="6266233" y="3720725"/>
            <a:ext cx="1358678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47" name="AutoShape 250"/>
          <p:cNvSpPr>
            <a:spLocks noChangeArrowheads="1"/>
          </p:cNvSpPr>
          <p:nvPr/>
        </p:nvSpPr>
        <p:spPr bwMode="auto">
          <a:xfrm flipV="1">
            <a:off x="7576720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48" name="AutoShape 252"/>
          <p:cNvSpPr>
            <a:spLocks noChangeArrowheads="1"/>
          </p:cNvSpPr>
          <p:nvPr/>
        </p:nvSpPr>
        <p:spPr bwMode="auto">
          <a:xfrm flipV="1">
            <a:off x="7726081" y="3720725"/>
            <a:ext cx="1358678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49" name="AutoShape 250"/>
          <p:cNvSpPr>
            <a:spLocks noChangeArrowheads="1"/>
          </p:cNvSpPr>
          <p:nvPr/>
        </p:nvSpPr>
        <p:spPr bwMode="auto">
          <a:xfrm flipV="1">
            <a:off x="9028703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50" name="Rektangel 189"/>
          <p:cNvSpPr>
            <a:spLocks noChangeArrowheads="1"/>
          </p:cNvSpPr>
          <p:nvPr/>
        </p:nvSpPr>
        <p:spPr bwMode="auto">
          <a:xfrm>
            <a:off x="2269239" y="3775317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1973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51" name="Rektangel 189"/>
          <p:cNvSpPr>
            <a:spLocks noChangeArrowheads="1"/>
          </p:cNvSpPr>
          <p:nvPr/>
        </p:nvSpPr>
        <p:spPr bwMode="auto">
          <a:xfrm>
            <a:off x="3728694" y="3775317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1974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52" name="Rektangel 189"/>
          <p:cNvSpPr>
            <a:spLocks noChangeArrowheads="1"/>
          </p:cNvSpPr>
          <p:nvPr/>
        </p:nvSpPr>
        <p:spPr bwMode="auto">
          <a:xfrm>
            <a:off x="6594869" y="3788965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1976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53" name="Rektangel 189"/>
          <p:cNvSpPr>
            <a:spLocks noChangeArrowheads="1"/>
          </p:cNvSpPr>
          <p:nvPr/>
        </p:nvSpPr>
        <p:spPr bwMode="auto">
          <a:xfrm>
            <a:off x="8054717" y="3775317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1977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10004946" cy="1143000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Unix in the 1970s: From Bell Labs to </a:t>
            </a:r>
            <a:r>
              <a:rPr lang="en-US" dirty="0" smtClean="0"/>
              <a:t>Berkeley</a:t>
            </a:r>
            <a:endParaRPr lang="en-US" dirty="0"/>
          </a:p>
        </p:txBody>
      </p:sp>
      <p:sp>
        <p:nvSpPr>
          <p:cNvPr id="9" name="AutoShape 250"/>
          <p:cNvSpPr>
            <a:spLocks noChangeArrowheads="1"/>
          </p:cNvSpPr>
          <p:nvPr/>
        </p:nvSpPr>
        <p:spPr bwMode="auto">
          <a:xfrm flipV="1">
            <a:off x="11905107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10" name="AutoShape 252"/>
          <p:cNvSpPr>
            <a:spLocks noChangeArrowheads="1"/>
          </p:cNvSpPr>
          <p:nvPr/>
        </p:nvSpPr>
        <p:spPr bwMode="auto">
          <a:xfrm flipV="1">
            <a:off x="57232" y="3720725"/>
            <a:ext cx="1358678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11" name="Rektangel 189"/>
          <p:cNvSpPr>
            <a:spLocks noChangeArrowheads="1"/>
          </p:cNvSpPr>
          <p:nvPr/>
        </p:nvSpPr>
        <p:spPr bwMode="auto">
          <a:xfrm>
            <a:off x="439377" y="3775317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1969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14" name="Nedadgående pil 144"/>
          <p:cNvSpPr>
            <a:spLocks noChangeArrowheads="1"/>
          </p:cNvSpPr>
          <p:nvPr/>
        </p:nvSpPr>
        <p:spPr bwMode="auto">
          <a:xfrm>
            <a:off x="643811" y="3215198"/>
            <a:ext cx="250825" cy="548640"/>
          </a:xfrm>
          <a:prstGeom prst="downArrow">
            <a:avLst>
              <a:gd name="adj1" fmla="val 50000"/>
              <a:gd name="adj2" fmla="val 50004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59379" y="1671578"/>
            <a:ext cx="1531053" cy="1514773"/>
            <a:chOff x="84339" y="1299527"/>
            <a:chExt cx="1531053" cy="1514773"/>
          </a:xfrm>
        </p:grpSpPr>
        <p:sp>
          <p:nvSpPr>
            <p:cNvPr id="16" name="Rektangel 148"/>
            <p:cNvSpPr>
              <a:spLocks noChangeArrowheads="1"/>
            </p:cNvSpPr>
            <p:nvPr/>
          </p:nvSpPr>
          <p:spPr bwMode="auto">
            <a:xfrm>
              <a:off x="84339" y="1333744"/>
              <a:ext cx="1461250" cy="1480556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17" name="Rektangel 160"/>
            <p:cNvSpPr>
              <a:spLocks noChangeArrowheads="1"/>
            </p:cNvSpPr>
            <p:nvPr/>
          </p:nvSpPr>
          <p:spPr bwMode="auto">
            <a:xfrm>
              <a:off x="90785" y="1299527"/>
              <a:ext cx="1524607" cy="317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>
                <a:lnSpc>
                  <a:spcPct val="110000"/>
                </a:lnSpc>
              </a:pPr>
              <a:endParaRPr lang="en-GB" sz="1400" dirty="0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" name="Nedadgående pil 168"/>
          <p:cNvSpPr>
            <a:spLocks noChangeArrowheads="1"/>
          </p:cNvSpPr>
          <p:nvPr/>
        </p:nvSpPr>
        <p:spPr bwMode="auto">
          <a:xfrm flipV="1">
            <a:off x="2368004" y="4050966"/>
            <a:ext cx="250825" cy="54864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  <p:sp>
        <p:nvSpPr>
          <p:cNvPr id="19" name="Nedadgående pil 171"/>
          <p:cNvSpPr>
            <a:spLocks noChangeArrowheads="1"/>
          </p:cNvSpPr>
          <p:nvPr/>
        </p:nvSpPr>
        <p:spPr bwMode="auto">
          <a:xfrm flipV="1">
            <a:off x="4009317" y="4050966"/>
            <a:ext cx="250825" cy="54864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  <p:sp>
        <p:nvSpPr>
          <p:cNvPr id="20" name="Nedadgående pil 180"/>
          <p:cNvSpPr>
            <a:spLocks noChangeArrowheads="1"/>
          </p:cNvSpPr>
          <p:nvPr/>
        </p:nvSpPr>
        <p:spPr bwMode="auto">
          <a:xfrm>
            <a:off x="3613504" y="3215198"/>
            <a:ext cx="250825" cy="548640"/>
          </a:xfrm>
          <a:prstGeom prst="downArrow">
            <a:avLst>
              <a:gd name="adj1" fmla="val 50000"/>
              <a:gd name="adj2" fmla="val 50004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51451" y="4637494"/>
            <a:ext cx="2610307" cy="1435763"/>
            <a:chOff x="84339" y="1264755"/>
            <a:chExt cx="1531053" cy="2109186"/>
          </a:xfrm>
        </p:grpSpPr>
        <p:sp>
          <p:nvSpPr>
            <p:cNvPr id="22" name="Rektangel 148"/>
            <p:cNvSpPr>
              <a:spLocks noChangeArrowheads="1"/>
            </p:cNvSpPr>
            <p:nvPr/>
          </p:nvSpPr>
          <p:spPr bwMode="auto">
            <a:xfrm>
              <a:off x="84339" y="1264755"/>
              <a:ext cx="1461250" cy="1857115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23" name="Rektangel 160"/>
            <p:cNvSpPr>
              <a:spLocks noChangeArrowheads="1"/>
            </p:cNvSpPr>
            <p:nvPr/>
          </p:nvSpPr>
          <p:spPr bwMode="auto">
            <a:xfrm>
              <a:off x="90785" y="1299527"/>
              <a:ext cx="1524607" cy="2074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Ken Thomson delievered first paper on Unix at a conference of computer professionals.</a:t>
              </a:r>
            </a:p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Number of sites increased from 16 to 48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828979" y="1671578"/>
            <a:ext cx="2348670" cy="1520340"/>
            <a:chOff x="84339" y="1250887"/>
            <a:chExt cx="1531053" cy="1545000"/>
          </a:xfrm>
        </p:grpSpPr>
        <p:sp>
          <p:nvSpPr>
            <p:cNvPr id="25" name="Rektangel 148"/>
            <p:cNvSpPr>
              <a:spLocks noChangeArrowheads="1"/>
            </p:cNvSpPr>
            <p:nvPr/>
          </p:nvSpPr>
          <p:spPr bwMode="auto">
            <a:xfrm>
              <a:off x="84339" y="1250887"/>
              <a:ext cx="1461250" cy="1545000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26" name="Rektangel 160"/>
            <p:cNvSpPr>
              <a:spLocks noChangeArrowheads="1"/>
            </p:cNvSpPr>
            <p:nvPr/>
          </p:nvSpPr>
          <p:spPr bwMode="auto">
            <a:xfrm>
              <a:off x="90785" y="1299527"/>
              <a:ext cx="1524607" cy="1451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Thomson and Ritchie published a paper “The UNIX Time-Sharing System” in Communications of ACM.</a:t>
              </a:r>
            </a:p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AT&amp;T starte licensin UNIX to universities.</a:t>
              </a:r>
              <a:endPara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325328" y="4637494"/>
            <a:ext cx="2515834" cy="1256068"/>
            <a:chOff x="84338" y="1264756"/>
            <a:chExt cx="2108991" cy="1150163"/>
          </a:xfrm>
        </p:grpSpPr>
        <p:sp>
          <p:nvSpPr>
            <p:cNvPr id="28" name="Rektangel 148"/>
            <p:cNvSpPr>
              <a:spLocks noChangeArrowheads="1"/>
            </p:cNvSpPr>
            <p:nvPr/>
          </p:nvSpPr>
          <p:spPr bwMode="auto">
            <a:xfrm>
              <a:off x="84338" y="1264756"/>
              <a:ext cx="2108991" cy="1150163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29" name="Rektangel 160"/>
            <p:cNvSpPr>
              <a:spLocks noChangeArrowheads="1"/>
            </p:cNvSpPr>
            <p:nvPr/>
          </p:nvSpPr>
          <p:spPr bwMode="auto">
            <a:xfrm>
              <a:off x="90785" y="1299527"/>
              <a:ext cx="1884180" cy="8736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Professor Bob Fabry at the University of California at Berkeley produced a copy of AT&amp;T’s UNIX version 4</a:t>
              </a:r>
              <a:endPara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0" name="Rektangel 160"/>
          <p:cNvSpPr>
            <a:spLocks noChangeArrowheads="1"/>
          </p:cNvSpPr>
          <p:nvPr/>
        </p:nvSpPr>
        <p:spPr bwMode="auto">
          <a:xfrm>
            <a:off x="150614" y="1726170"/>
            <a:ext cx="1524607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sz="1400" noProof="1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Unix </a:t>
            </a:r>
            <a:r>
              <a: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was develop by Ken Thompson </a:t>
            </a:r>
            <a:r>
              <a:rPr lang="en-US" sz="1400" noProof="1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and Dennis Ritchie at </a:t>
            </a:r>
            <a:r>
              <a: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Bell Labs (AT&amp;T)</a:t>
            </a:r>
          </a:p>
        </p:txBody>
      </p:sp>
      <p:sp>
        <p:nvSpPr>
          <p:cNvPr id="58" name="Nedadgående pil 180"/>
          <p:cNvSpPr>
            <a:spLocks noChangeArrowheads="1"/>
          </p:cNvSpPr>
          <p:nvPr/>
        </p:nvSpPr>
        <p:spPr bwMode="auto">
          <a:xfrm>
            <a:off x="4830448" y="3215198"/>
            <a:ext cx="250825" cy="548640"/>
          </a:xfrm>
          <a:prstGeom prst="downArrow">
            <a:avLst>
              <a:gd name="adj1" fmla="val 50000"/>
              <a:gd name="adj2" fmla="val 50004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301539" y="1671578"/>
            <a:ext cx="2348670" cy="1520340"/>
            <a:chOff x="84339" y="1250887"/>
            <a:chExt cx="1531053" cy="1545000"/>
          </a:xfrm>
        </p:grpSpPr>
        <p:sp>
          <p:nvSpPr>
            <p:cNvPr id="60" name="Rektangel 148"/>
            <p:cNvSpPr>
              <a:spLocks noChangeArrowheads="1"/>
            </p:cNvSpPr>
            <p:nvPr/>
          </p:nvSpPr>
          <p:spPr bwMode="auto">
            <a:xfrm>
              <a:off x="84339" y="1250887"/>
              <a:ext cx="1461250" cy="1545000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61" name="Rektangel 160"/>
            <p:cNvSpPr>
              <a:spLocks noChangeArrowheads="1"/>
            </p:cNvSpPr>
            <p:nvPr/>
          </p:nvSpPr>
          <p:spPr bwMode="auto">
            <a:xfrm>
              <a:off x="90785" y="1299527"/>
              <a:ext cx="1524607" cy="118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Bill Joy, a Berkeley graduate student, became interested in UNIX and influnced it significently and created many important software </a:t>
              </a:r>
              <a:endPara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2" name="AutoShape 250"/>
          <p:cNvSpPr>
            <a:spLocks noChangeArrowheads="1"/>
          </p:cNvSpPr>
          <p:nvPr/>
        </p:nvSpPr>
        <p:spPr bwMode="auto">
          <a:xfrm flipV="1">
            <a:off x="1506409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63" name="AutoShape 250"/>
          <p:cNvSpPr>
            <a:spLocks noChangeArrowheads="1"/>
          </p:cNvSpPr>
          <p:nvPr/>
        </p:nvSpPr>
        <p:spPr bwMode="auto">
          <a:xfrm flipV="1">
            <a:off x="1645817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64" name="Nedadgående pil 171"/>
          <p:cNvSpPr>
            <a:spLocks noChangeArrowheads="1"/>
          </p:cNvSpPr>
          <p:nvPr/>
        </p:nvSpPr>
        <p:spPr bwMode="auto">
          <a:xfrm flipV="1">
            <a:off x="6554655" y="4050966"/>
            <a:ext cx="250825" cy="54864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966511" y="4637494"/>
            <a:ext cx="1596562" cy="1256068"/>
            <a:chOff x="84338" y="1264756"/>
            <a:chExt cx="2108991" cy="1150163"/>
          </a:xfrm>
        </p:grpSpPr>
        <p:sp>
          <p:nvSpPr>
            <p:cNvPr id="66" name="Rektangel 148"/>
            <p:cNvSpPr>
              <a:spLocks noChangeArrowheads="1"/>
            </p:cNvSpPr>
            <p:nvPr/>
          </p:nvSpPr>
          <p:spPr bwMode="auto">
            <a:xfrm>
              <a:off x="84338" y="1264756"/>
              <a:ext cx="2108991" cy="1150163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67" name="Rektangel 160"/>
            <p:cNvSpPr>
              <a:spLocks noChangeArrowheads="1"/>
            </p:cNvSpPr>
            <p:nvPr/>
          </p:nvSpPr>
          <p:spPr bwMode="auto">
            <a:xfrm>
              <a:off x="90785" y="1299527"/>
              <a:ext cx="1884180" cy="479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Joy developed vi editor</a:t>
              </a:r>
              <a:endPara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8" name="AutoShape 252"/>
          <p:cNvSpPr>
            <a:spLocks noChangeArrowheads="1"/>
          </p:cNvSpPr>
          <p:nvPr/>
        </p:nvSpPr>
        <p:spPr bwMode="auto">
          <a:xfrm flipV="1">
            <a:off x="9168111" y="3720725"/>
            <a:ext cx="1358678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69" name="Rektangel 189"/>
          <p:cNvSpPr>
            <a:spLocks noChangeArrowheads="1"/>
          </p:cNvSpPr>
          <p:nvPr/>
        </p:nvSpPr>
        <p:spPr bwMode="auto">
          <a:xfrm>
            <a:off x="9510395" y="3775317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1978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8635839" y="4637494"/>
            <a:ext cx="1791037" cy="1257726"/>
            <a:chOff x="84339" y="1250887"/>
            <a:chExt cx="1531053" cy="1545000"/>
          </a:xfrm>
        </p:grpSpPr>
        <p:sp>
          <p:nvSpPr>
            <p:cNvPr id="72" name="Rektangel 148"/>
            <p:cNvSpPr>
              <a:spLocks noChangeArrowheads="1"/>
            </p:cNvSpPr>
            <p:nvPr/>
          </p:nvSpPr>
          <p:spPr bwMode="auto">
            <a:xfrm>
              <a:off x="84339" y="1250887"/>
              <a:ext cx="1461250" cy="1545000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73" name="Rektangel 160"/>
            <p:cNvSpPr>
              <a:spLocks noChangeArrowheads="1"/>
            </p:cNvSpPr>
            <p:nvPr/>
          </p:nvSpPr>
          <p:spPr bwMode="auto">
            <a:xfrm>
              <a:off x="90785" y="1299527"/>
              <a:ext cx="1524607" cy="1232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Joy developed the C-Shell.</a:t>
              </a:r>
            </a:p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Joy shipped the next version of BSD, 2BSD. </a:t>
              </a:r>
              <a:endPara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4" name="Nedadgående pil 180"/>
          <p:cNvSpPr>
            <a:spLocks noChangeArrowheads="1"/>
          </p:cNvSpPr>
          <p:nvPr/>
        </p:nvSpPr>
        <p:spPr bwMode="auto">
          <a:xfrm>
            <a:off x="8010983" y="3215198"/>
            <a:ext cx="201584" cy="548640"/>
          </a:xfrm>
          <a:prstGeom prst="downArrow">
            <a:avLst>
              <a:gd name="adj1" fmla="val 50000"/>
              <a:gd name="adj2" fmla="val 50004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7304649" y="1671578"/>
            <a:ext cx="1448325" cy="1520340"/>
            <a:chOff x="84339" y="1250887"/>
            <a:chExt cx="1531053" cy="1545000"/>
          </a:xfrm>
        </p:grpSpPr>
        <p:sp>
          <p:nvSpPr>
            <p:cNvPr id="76" name="Rektangel 148"/>
            <p:cNvSpPr>
              <a:spLocks noChangeArrowheads="1"/>
            </p:cNvSpPr>
            <p:nvPr/>
          </p:nvSpPr>
          <p:spPr bwMode="auto">
            <a:xfrm>
              <a:off x="84339" y="1250887"/>
              <a:ext cx="1461250" cy="1545000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77" name="Rektangel 160"/>
            <p:cNvSpPr>
              <a:spLocks noChangeArrowheads="1"/>
            </p:cNvSpPr>
            <p:nvPr/>
          </p:nvSpPr>
          <p:spPr bwMode="auto">
            <a:xfrm>
              <a:off x="90785" y="1299527"/>
              <a:ext cx="1524607" cy="969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Joy shipped the first version of Berkeley’s Unix (BSD) </a:t>
              </a:r>
              <a:endPara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8" name="AutoShape 250"/>
          <p:cNvSpPr>
            <a:spLocks noChangeArrowheads="1"/>
          </p:cNvSpPr>
          <p:nvPr/>
        </p:nvSpPr>
        <p:spPr bwMode="auto">
          <a:xfrm flipV="1">
            <a:off x="10461045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79" name="AutoShape 252"/>
          <p:cNvSpPr>
            <a:spLocks noChangeArrowheads="1"/>
          </p:cNvSpPr>
          <p:nvPr/>
        </p:nvSpPr>
        <p:spPr bwMode="auto">
          <a:xfrm flipV="1">
            <a:off x="10600453" y="3720725"/>
            <a:ext cx="1358678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80" name="Rektangel 189"/>
          <p:cNvSpPr>
            <a:spLocks noChangeArrowheads="1"/>
          </p:cNvSpPr>
          <p:nvPr/>
        </p:nvSpPr>
        <p:spPr bwMode="auto">
          <a:xfrm>
            <a:off x="10929089" y="3775317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1979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81" name="Nedadgående pil 171"/>
          <p:cNvSpPr>
            <a:spLocks noChangeArrowheads="1"/>
          </p:cNvSpPr>
          <p:nvPr/>
        </p:nvSpPr>
        <p:spPr bwMode="auto">
          <a:xfrm flipV="1">
            <a:off x="9384982" y="4050966"/>
            <a:ext cx="250825" cy="54864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9535128" y="1671578"/>
            <a:ext cx="2230303" cy="1648301"/>
            <a:chOff x="84339" y="1250887"/>
            <a:chExt cx="1531053" cy="1675037"/>
          </a:xfrm>
        </p:grpSpPr>
        <p:sp>
          <p:nvSpPr>
            <p:cNvPr id="83" name="Rektangel 148"/>
            <p:cNvSpPr>
              <a:spLocks noChangeArrowheads="1"/>
            </p:cNvSpPr>
            <p:nvPr/>
          </p:nvSpPr>
          <p:spPr bwMode="auto">
            <a:xfrm>
              <a:off x="84339" y="1250887"/>
              <a:ext cx="1461250" cy="1545000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84" name="Rektangel 160"/>
            <p:cNvSpPr>
              <a:spLocks noChangeArrowheads="1"/>
            </p:cNvSpPr>
            <p:nvPr/>
          </p:nvSpPr>
          <p:spPr bwMode="auto">
            <a:xfrm>
              <a:off x="90785" y="1299527"/>
              <a:ext cx="1524607" cy="1626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AT&amp;T announceed that they will be selling UNIX as a commercial product. First commercial version is System III replaced by System V</a:t>
              </a:r>
              <a:endPara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0" name="Nedadgående pil 180"/>
          <p:cNvSpPr>
            <a:spLocks noChangeArrowheads="1"/>
          </p:cNvSpPr>
          <p:nvPr/>
        </p:nvSpPr>
        <p:spPr bwMode="auto">
          <a:xfrm>
            <a:off x="10907460" y="3215198"/>
            <a:ext cx="201584" cy="548640"/>
          </a:xfrm>
          <a:prstGeom prst="downArrow">
            <a:avLst>
              <a:gd name="adj1" fmla="val 50000"/>
              <a:gd name="adj2" fmla="val 50004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27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10004946" cy="1143000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Unix in the 1980s: BSD and System V</a:t>
            </a:r>
          </a:p>
        </p:txBody>
      </p:sp>
      <p:sp>
        <p:nvSpPr>
          <p:cNvPr id="4" name="AutoShape 250"/>
          <p:cNvSpPr>
            <a:spLocks noChangeArrowheads="1"/>
          </p:cNvSpPr>
          <p:nvPr/>
        </p:nvSpPr>
        <p:spPr bwMode="auto">
          <a:xfrm flipV="1">
            <a:off x="2882585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5" name="AutoShape 250"/>
          <p:cNvSpPr>
            <a:spLocks noChangeArrowheads="1"/>
          </p:cNvSpPr>
          <p:nvPr/>
        </p:nvSpPr>
        <p:spPr bwMode="auto">
          <a:xfrm flipV="1">
            <a:off x="5778233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6" name="Rektangel 189"/>
          <p:cNvSpPr>
            <a:spLocks noChangeArrowheads="1"/>
          </p:cNvSpPr>
          <p:nvPr/>
        </p:nvSpPr>
        <p:spPr bwMode="auto">
          <a:xfrm>
            <a:off x="6817537" y="3720725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1972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8" name="Rektangel 188"/>
          <p:cNvSpPr>
            <a:spLocks noChangeArrowheads="1"/>
          </p:cNvSpPr>
          <p:nvPr/>
        </p:nvSpPr>
        <p:spPr bwMode="auto">
          <a:xfrm>
            <a:off x="3127591" y="3720725"/>
            <a:ext cx="757469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1990s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9" name="Rektangel 189"/>
          <p:cNvSpPr>
            <a:spLocks noChangeArrowheads="1"/>
          </p:cNvSpPr>
          <p:nvPr/>
        </p:nvSpPr>
        <p:spPr bwMode="auto">
          <a:xfrm>
            <a:off x="2967960" y="3720725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1970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10" name="Rektangel 189"/>
          <p:cNvSpPr>
            <a:spLocks noChangeArrowheads="1"/>
          </p:cNvSpPr>
          <p:nvPr/>
        </p:nvSpPr>
        <p:spPr bwMode="auto">
          <a:xfrm>
            <a:off x="4832628" y="3720725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1971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11" name="AutoShape 252"/>
          <p:cNvSpPr>
            <a:spLocks noChangeArrowheads="1"/>
          </p:cNvSpPr>
          <p:nvPr/>
        </p:nvSpPr>
        <p:spPr bwMode="auto">
          <a:xfrm flipV="1">
            <a:off x="4468955" y="3720725"/>
            <a:ext cx="1358678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12" name="AutoShape 252"/>
          <p:cNvSpPr>
            <a:spLocks noChangeArrowheads="1"/>
          </p:cNvSpPr>
          <p:nvPr/>
        </p:nvSpPr>
        <p:spPr bwMode="auto">
          <a:xfrm flipV="1">
            <a:off x="3019996" y="3720725"/>
            <a:ext cx="1358678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13" name="AutoShape 250"/>
          <p:cNvSpPr>
            <a:spLocks noChangeArrowheads="1"/>
          </p:cNvSpPr>
          <p:nvPr/>
        </p:nvSpPr>
        <p:spPr bwMode="auto">
          <a:xfrm flipV="1">
            <a:off x="4330483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14" name="AutoShape 252"/>
          <p:cNvSpPr>
            <a:spLocks noChangeArrowheads="1"/>
          </p:cNvSpPr>
          <p:nvPr/>
        </p:nvSpPr>
        <p:spPr bwMode="auto">
          <a:xfrm flipV="1">
            <a:off x="5912508" y="3720725"/>
            <a:ext cx="1358678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15" name="AutoShape 250"/>
          <p:cNvSpPr>
            <a:spLocks noChangeArrowheads="1"/>
          </p:cNvSpPr>
          <p:nvPr/>
        </p:nvSpPr>
        <p:spPr bwMode="auto">
          <a:xfrm flipV="1">
            <a:off x="7220662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16" name="Rektangel 188"/>
          <p:cNvSpPr>
            <a:spLocks noChangeArrowheads="1"/>
          </p:cNvSpPr>
          <p:nvPr/>
        </p:nvSpPr>
        <p:spPr bwMode="auto">
          <a:xfrm>
            <a:off x="7465668" y="3720725"/>
            <a:ext cx="757469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1990s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17" name="Rektangel 189"/>
          <p:cNvSpPr>
            <a:spLocks noChangeArrowheads="1"/>
          </p:cNvSpPr>
          <p:nvPr/>
        </p:nvSpPr>
        <p:spPr bwMode="auto">
          <a:xfrm>
            <a:off x="6255141" y="3775317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1983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18" name="Rektangel 189"/>
          <p:cNvSpPr>
            <a:spLocks noChangeArrowheads="1"/>
          </p:cNvSpPr>
          <p:nvPr/>
        </p:nvSpPr>
        <p:spPr bwMode="auto">
          <a:xfrm>
            <a:off x="9170705" y="3720725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1971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19" name="AutoShape 252"/>
          <p:cNvSpPr>
            <a:spLocks noChangeArrowheads="1"/>
          </p:cNvSpPr>
          <p:nvPr/>
        </p:nvSpPr>
        <p:spPr bwMode="auto">
          <a:xfrm flipV="1">
            <a:off x="7358073" y="3720725"/>
            <a:ext cx="1358678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20" name="AutoShape 250"/>
          <p:cNvSpPr>
            <a:spLocks noChangeArrowheads="1"/>
          </p:cNvSpPr>
          <p:nvPr/>
        </p:nvSpPr>
        <p:spPr bwMode="auto">
          <a:xfrm flipV="1">
            <a:off x="8668560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21" name="AutoShape 252"/>
          <p:cNvSpPr>
            <a:spLocks noChangeArrowheads="1"/>
          </p:cNvSpPr>
          <p:nvPr/>
        </p:nvSpPr>
        <p:spPr bwMode="auto">
          <a:xfrm flipV="1">
            <a:off x="8817921" y="3720725"/>
            <a:ext cx="1358678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22" name="AutoShape 250"/>
          <p:cNvSpPr>
            <a:spLocks noChangeArrowheads="1"/>
          </p:cNvSpPr>
          <p:nvPr/>
        </p:nvSpPr>
        <p:spPr bwMode="auto">
          <a:xfrm flipV="1">
            <a:off x="10120543" y="3720725"/>
            <a:ext cx="194000" cy="384234"/>
          </a:xfrm>
          <a:prstGeom prst="chevron">
            <a:avLst>
              <a:gd name="adj" fmla="val 39616"/>
            </a:avLst>
          </a:prstGeom>
          <a:gradFill rotWithShape="1">
            <a:gsLst>
              <a:gs pos="0">
                <a:srgbClr val="020000"/>
              </a:gs>
              <a:gs pos="100000">
                <a:srgbClr val="E6E6E6">
                  <a:lumMod val="25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23" name="Rektangel 189"/>
          <p:cNvSpPr>
            <a:spLocks noChangeArrowheads="1"/>
          </p:cNvSpPr>
          <p:nvPr/>
        </p:nvSpPr>
        <p:spPr bwMode="auto">
          <a:xfrm>
            <a:off x="3361079" y="3775317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1981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24" name="Rektangel 189"/>
          <p:cNvSpPr>
            <a:spLocks noChangeArrowheads="1"/>
          </p:cNvSpPr>
          <p:nvPr/>
        </p:nvSpPr>
        <p:spPr bwMode="auto">
          <a:xfrm>
            <a:off x="4820534" y="3775317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1982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25" name="Rektangel 189"/>
          <p:cNvSpPr>
            <a:spLocks noChangeArrowheads="1"/>
          </p:cNvSpPr>
          <p:nvPr/>
        </p:nvSpPr>
        <p:spPr bwMode="auto">
          <a:xfrm>
            <a:off x="7686709" y="3788965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1984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26" name="Rektangel 189"/>
          <p:cNvSpPr>
            <a:spLocks noChangeArrowheads="1"/>
          </p:cNvSpPr>
          <p:nvPr/>
        </p:nvSpPr>
        <p:spPr bwMode="auto">
          <a:xfrm>
            <a:off x="9146557" y="3775317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1985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28" name="AutoShape 252"/>
          <p:cNvSpPr>
            <a:spLocks noChangeArrowheads="1"/>
          </p:cNvSpPr>
          <p:nvPr/>
        </p:nvSpPr>
        <p:spPr bwMode="auto">
          <a:xfrm flipV="1">
            <a:off x="1572160" y="3720725"/>
            <a:ext cx="1358678" cy="384234"/>
          </a:xfrm>
          <a:prstGeom prst="chevron">
            <a:avLst>
              <a:gd name="adj" fmla="val 19124"/>
            </a:avLst>
          </a:pr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ＭＳ Ｐゴシック" pitchFamily="-97" charset="-128"/>
            </a:endParaRPr>
          </a:p>
        </p:txBody>
      </p:sp>
      <p:sp>
        <p:nvSpPr>
          <p:cNvPr id="29" name="Rektangel 189"/>
          <p:cNvSpPr>
            <a:spLocks noChangeArrowheads="1"/>
          </p:cNvSpPr>
          <p:nvPr/>
        </p:nvSpPr>
        <p:spPr bwMode="auto">
          <a:xfrm>
            <a:off x="1967953" y="3775317"/>
            <a:ext cx="6741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</a:pPr>
            <a:r>
              <a:rPr lang="en-US" sz="1200" b="1" noProof="1" smtClean="0">
                <a:solidFill>
                  <a:schemeClr val="bg1"/>
                </a:solidFill>
                <a:latin typeface="Calibri" pitchFamily="-111" charset="0"/>
                <a:cs typeface="Arial" charset="0"/>
              </a:rPr>
              <a:t>1980</a:t>
            </a:r>
            <a:endParaRPr lang="en-US" sz="1200" b="1" noProof="1">
              <a:solidFill>
                <a:schemeClr val="bg1"/>
              </a:solidFill>
              <a:latin typeface="Calibri" pitchFamily="-111" charset="0"/>
              <a:cs typeface="Arial" charset="0"/>
            </a:endParaRPr>
          </a:p>
        </p:txBody>
      </p:sp>
      <p:sp>
        <p:nvSpPr>
          <p:cNvPr id="30" name="Nedadgående pil 144"/>
          <p:cNvSpPr>
            <a:spLocks noChangeArrowheads="1"/>
          </p:cNvSpPr>
          <p:nvPr/>
        </p:nvSpPr>
        <p:spPr bwMode="auto">
          <a:xfrm>
            <a:off x="2172387" y="3215198"/>
            <a:ext cx="250825" cy="548640"/>
          </a:xfrm>
          <a:prstGeom prst="downArrow">
            <a:avLst>
              <a:gd name="adj1" fmla="val 50000"/>
              <a:gd name="adj2" fmla="val 50004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660659" y="1671578"/>
            <a:ext cx="2224401" cy="1514773"/>
            <a:chOff x="84339" y="1299527"/>
            <a:chExt cx="1531053" cy="1514773"/>
          </a:xfrm>
        </p:grpSpPr>
        <p:sp>
          <p:nvSpPr>
            <p:cNvPr id="32" name="Rektangel 148"/>
            <p:cNvSpPr>
              <a:spLocks noChangeArrowheads="1"/>
            </p:cNvSpPr>
            <p:nvPr/>
          </p:nvSpPr>
          <p:spPr bwMode="auto">
            <a:xfrm>
              <a:off x="84339" y="1333744"/>
              <a:ext cx="1461250" cy="1480556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33" name="Rektangel 160"/>
            <p:cNvSpPr>
              <a:spLocks noChangeArrowheads="1"/>
            </p:cNvSpPr>
            <p:nvPr/>
          </p:nvSpPr>
          <p:spPr bwMode="auto">
            <a:xfrm>
              <a:off x="90785" y="1299527"/>
              <a:ext cx="1524607" cy="317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>
                <a:lnSpc>
                  <a:spcPct val="110000"/>
                </a:lnSpc>
              </a:pPr>
              <a:endParaRPr lang="en-GB" sz="1400" dirty="0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5" name="Nedadgående pil 171"/>
          <p:cNvSpPr>
            <a:spLocks noChangeArrowheads="1"/>
          </p:cNvSpPr>
          <p:nvPr/>
        </p:nvSpPr>
        <p:spPr bwMode="auto">
          <a:xfrm flipV="1">
            <a:off x="5101157" y="4050966"/>
            <a:ext cx="250825" cy="54864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417167" y="4637494"/>
            <a:ext cx="2400369" cy="1293701"/>
            <a:chOff x="84338" y="1264756"/>
            <a:chExt cx="2108991" cy="1184623"/>
          </a:xfrm>
        </p:grpSpPr>
        <p:sp>
          <p:nvSpPr>
            <p:cNvPr id="44" name="Rektangel 148"/>
            <p:cNvSpPr>
              <a:spLocks noChangeArrowheads="1"/>
            </p:cNvSpPr>
            <p:nvPr/>
          </p:nvSpPr>
          <p:spPr bwMode="auto">
            <a:xfrm>
              <a:off x="84338" y="1264756"/>
              <a:ext cx="2108991" cy="1150163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45" name="Rektangel 160"/>
            <p:cNvSpPr>
              <a:spLocks noChangeArrowheads="1"/>
            </p:cNvSpPr>
            <p:nvPr/>
          </p:nvSpPr>
          <p:spPr bwMode="auto">
            <a:xfrm>
              <a:off x="90785" y="1299527"/>
              <a:ext cx="1884181" cy="1149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4.1BSD supported TCP/IP.</a:t>
              </a:r>
            </a:p>
            <a:p>
              <a:pPr defTabSz="801688">
                <a:spcBef>
                  <a:spcPct val="20000"/>
                </a:spcBef>
              </a:pPr>
              <a:endPara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AT&amp;T released  Unix System III, the first public release of UNIX.</a:t>
              </a:r>
              <a:endPara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6" name="Rektangel 160"/>
          <p:cNvSpPr>
            <a:spLocks noChangeArrowheads="1"/>
          </p:cNvSpPr>
          <p:nvPr/>
        </p:nvSpPr>
        <p:spPr bwMode="auto">
          <a:xfrm>
            <a:off x="1679190" y="1726170"/>
            <a:ext cx="2104456" cy="121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sz="1400" noProof="1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Prof. Bob Fabry received a large contract and a grant from DARPA to develop UNIX.</a:t>
            </a:r>
          </a:p>
          <a:p>
            <a:pPr defTabSz="801688">
              <a:spcBef>
                <a:spcPct val="20000"/>
              </a:spcBef>
            </a:pPr>
            <a:r>
              <a:rPr lang="en-US" sz="1400" noProof="1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Fabry established CSRG</a:t>
            </a:r>
            <a:endParaRPr lang="en-US" sz="1400" noProof="1">
              <a:solidFill>
                <a:srgbClr val="08080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Nedadgående pil 180"/>
          <p:cNvSpPr>
            <a:spLocks noChangeArrowheads="1"/>
          </p:cNvSpPr>
          <p:nvPr/>
        </p:nvSpPr>
        <p:spPr bwMode="auto">
          <a:xfrm>
            <a:off x="5922288" y="3215198"/>
            <a:ext cx="250825" cy="548640"/>
          </a:xfrm>
          <a:prstGeom prst="downArrow">
            <a:avLst>
              <a:gd name="adj1" fmla="val 50000"/>
              <a:gd name="adj2" fmla="val 50004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820163" y="1671578"/>
            <a:ext cx="2630384" cy="1520340"/>
            <a:chOff x="84339" y="1250887"/>
            <a:chExt cx="1531053" cy="1545000"/>
          </a:xfrm>
        </p:grpSpPr>
        <p:sp>
          <p:nvSpPr>
            <p:cNvPr id="49" name="Rektangel 148"/>
            <p:cNvSpPr>
              <a:spLocks noChangeArrowheads="1"/>
            </p:cNvSpPr>
            <p:nvPr/>
          </p:nvSpPr>
          <p:spPr bwMode="auto">
            <a:xfrm>
              <a:off x="84339" y="1250887"/>
              <a:ext cx="1461250" cy="1545000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50" name="Rektangel 160"/>
            <p:cNvSpPr>
              <a:spLocks noChangeArrowheads="1"/>
            </p:cNvSpPr>
            <p:nvPr/>
          </p:nvSpPr>
          <p:spPr bwMode="auto">
            <a:xfrm>
              <a:off x="90785" y="1299527"/>
              <a:ext cx="1524607" cy="1495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4.2BSD was released and was considered very popular, being used by almost 1,000 installations around the world.</a:t>
              </a:r>
            </a:p>
            <a:p>
              <a:pPr defTabSz="801688">
                <a:spcBef>
                  <a:spcPct val="20000"/>
                </a:spcBef>
              </a:pPr>
              <a:endParaRPr lang="en-US" sz="1400" noProof="1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AT&amp;T released System V.</a:t>
              </a:r>
              <a:endPara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3" name="Nedadgående pil 171"/>
          <p:cNvSpPr>
            <a:spLocks noChangeArrowheads="1"/>
          </p:cNvSpPr>
          <p:nvPr/>
        </p:nvSpPr>
        <p:spPr bwMode="auto">
          <a:xfrm flipV="1">
            <a:off x="7646495" y="4050966"/>
            <a:ext cx="250825" cy="54864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-111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058350" y="4637494"/>
            <a:ext cx="2029285" cy="1422968"/>
            <a:chOff x="84338" y="1264756"/>
            <a:chExt cx="2108991" cy="1302991"/>
          </a:xfrm>
        </p:grpSpPr>
        <p:sp>
          <p:nvSpPr>
            <p:cNvPr id="55" name="Rektangel 148"/>
            <p:cNvSpPr>
              <a:spLocks noChangeArrowheads="1"/>
            </p:cNvSpPr>
            <p:nvPr/>
          </p:nvSpPr>
          <p:spPr bwMode="auto">
            <a:xfrm>
              <a:off x="84338" y="1264756"/>
              <a:ext cx="2108991" cy="1150163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56" name="Rektangel 160"/>
            <p:cNvSpPr>
              <a:spLocks noChangeArrowheads="1"/>
            </p:cNvSpPr>
            <p:nvPr/>
          </p:nvSpPr>
          <p:spPr bwMode="auto">
            <a:xfrm>
              <a:off x="90786" y="1299527"/>
              <a:ext cx="1884180" cy="1268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01688">
                <a:spcBef>
                  <a:spcPct val="20000"/>
                </a:spcBef>
              </a:pPr>
              <a:r>
                <a:rPr lang="en-US" sz="1400" noProof="1" smtClean="0">
                  <a:solidFill>
                    <a:srgbClr val="080808"/>
                  </a:solidFill>
                  <a:latin typeface="Calibri" pitchFamily="34" charset="0"/>
                  <a:cs typeface="Calibri" pitchFamily="34" charset="0"/>
                </a:rPr>
                <a:t>AT&amp;T introduced Unix System V release 2 and there were 100,000 installations</a:t>
              </a:r>
              <a:endParaRPr lang="en-US" sz="1400" noProof="1">
                <a:solidFill>
                  <a:srgbClr val="080808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88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10004946" cy="1143000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Unix in the 1980s: BSD and System V</a:t>
            </a:r>
          </a:p>
        </p:txBody>
      </p:sp>
      <p:sp>
        <p:nvSpPr>
          <p:cNvPr id="74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en-GB" sz="2200" dirty="0" smtClean="0"/>
              <a:t>In the world of Unix, the late 1980s was characterized by two phenomena:</a:t>
            </a:r>
          </a:p>
          <a:p>
            <a:pPr marL="11430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GB" sz="2000" dirty="0" smtClean="0"/>
              <a:t>The growth of Unix in general</a:t>
            </a:r>
          </a:p>
          <a:p>
            <a:pPr marL="11430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GB" sz="2000" dirty="0" smtClean="0"/>
              <a:t>The proliferation of different types of Unix</a:t>
            </a:r>
          </a:p>
          <a:p>
            <a:pPr lvl="1">
              <a:lnSpc>
                <a:spcPct val="110000"/>
              </a:lnSpc>
            </a:pPr>
            <a:endParaRPr lang="en-GB" sz="2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17558"/>
              </p:ext>
            </p:extLst>
          </p:nvPr>
        </p:nvGraphicFramePr>
        <p:xfrm>
          <a:off x="1881874" y="3712189"/>
          <a:ext cx="8127999" cy="236020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09333"/>
                <a:gridCol w="2709333"/>
                <a:gridCol w="2709333"/>
              </a:tblGrid>
              <a:tr h="3371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BSD or System V</a:t>
                      </a:r>
                      <a:endParaRPr lang="en-US" sz="1600" dirty="0"/>
                    </a:p>
                  </a:txBody>
                  <a:tcPr/>
                </a:tc>
              </a:tr>
              <a:tr h="3371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AIX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IBM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BSD + System V</a:t>
                      </a:r>
                      <a:endParaRPr lang="en-US" sz="1600" dirty="0"/>
                    </a:p>
                  </a:txBody>
                  <a:tcPr/>
                </a:tc>
              </a:tr>
              <a:tr h="3371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A/UX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BSD + System V</a:t>
                      </a:r>
                      <a:endParaRPr lang="en-US" sz="1600" dirty="0"/>
                    </a:p>
                  </a:txBody>
                  <a:tcPr/>
                </a:tc>
              </a:tr>
              <a:tr h="3371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SunOS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Sun Microsystems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BSD</a:t>
                      </a:r>
                      <a:endParaRPr lang="en-US" sz="1600" dirty="0"/>
                    </a:p>
                  </a:txBody>
                  <a:tcPr/>
                </a:tc>
              </a:tr>
              <a:tr h="3371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Ultrix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Digital Equipment Corp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BSD + System V</a:t>
                      </a:r>
                      <a:endParaRPr lang="en-US" sz="1600" dirty="0"/>
                    </a:p>
                  </a:txBody>
                  <a:tcPr/>
                </a:tc>
              </a:tr>
              <a:tr h="3371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AT&amp;T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 V</a:t>
                      </a:r>
                      <a:endParaRPr lang="en-US" sz="1600" dirty="0"/>
                    </a:p>
                  </a:txBody>
                  <a:tcPr/>
                </a:tc>
              </a:tr>
              <a:tr h="3371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Xenix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Microsoft/SCO/Altos/Tandy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</a:t>
                      </a:r>
                      <a:r>
                        <a:rPr lang="en-US" sz="1600" baseline="0" dirty="0" smtClean="0"/>
                        <a:t> V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1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10004946" cy="1143000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Unix in 1991: Waiting for...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97295427"/>
              </p:ext>
            </p:extLst>
          </p:nvPr>
        </p:nvGraphicFramePr>
        <p:xfrm>
          <a:off x="2671170" y="1625600"/>
          <a:ext cx="7120530" cy="43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88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10004946" cy="1143000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...Mr. Right, Linus Torvalds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00399" y="1600223"/>
            <a:ext cx="8386602" cy="4208919"/>
            <a:chOff x="84338" y="1242616"/>
            <a:chExt cx="6673755" cy="611563"/>
          </a:xfrm>
        </p:grpSpPr>
        <p:sp>
          <p:nvSpPr>
            <p:cNvPr id="6" name="Rektangel 148"/>
            <p:cNvSpPr>
              <a:spLocks noChangeArrowheads="1"/>
            </p:cNvSpPr>
            <p:nvPr/>
          </p:nvSpPr>
          <p:spPr bwMode="auto">
            <a:xfrm>
              <a:off x="84338" y="1242616"/>
              <a:ext cx="6673755" cy="611563"/>
            </a:xfrm>
            <a:prstGeom prst="rect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800" dirty="0">
                <a:solidFill>
                  <a:srgbClr val="FFFFFF"/>
                </a:solidFill>
                <a:latin typeface="Calibri" pitchFamily="-111" charset="0"/>
              </a:endParaRPr>
            </a:p>
          </p:txBody>
        </p:sp>
        <p:sp>
          <p:nvSpPr>
            <p:cNvPr id="7" name="Rektangel 160"/>
            <p:cNvSpPr>
              <a:spLocks noChangeArrowheads="1"/>
            </p:cNvSpPr>
            <p:nvPr/>
          </p:nvSpPr>
          <p:spPr bwMode="auto">
            <a:xfrm>
              <a:off x="288683" y="1353100"/>
              <a:ext cx="6469410" cy="49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16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2146300" y="1812647"/>
            <a:ext cx="7950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dirty="0">
                <a:latin typeface="Baskerville Old Face" panose="02020602080505020303" pitchFamily="18" charset="0"/>
              </a:rPr>
              <a:t>Hello everybody out there using </a:t>
            </a:r>
            <a:r>
              <a:rPr lang="en-US" sz="1600" dirty="0">
                <a:latin typeface="Baskerville Old Face" panose="02020602080505020303" pitchFamily="18" charset="0"/>
              </a:rPr>
              <a:t>minix</a:t>
            </a:r>
            <a:r>
              <a:rPr lang="en-US" sz="1600" dirty="0">
                <a:latin typeface="Baskerville Old Face" panose="02020602080505020303" pitchFamily="18" charset="0"/>
              </a:rPr>
              <a:t> </a:t>
            </a:r>
            <a:r>
              <a:rPr lang="en-US" sz="1600" dirty="0" smtClean="0">
                <a:latin typeface="Baskerville Old Face" panose="02020602080505020303" pitchFamily="18" charset="0"/>
              </a:rPr>
              <a:t>–</a:t>
            </a:r>
          </a:p>
          <a:p>
            <a:pPr fontAlgn="base"/>
            <a:endParaRPr lang="en-US" sz="1600" dirty="0" smtClean="0">
              <a:latin typeface="Baskerville Old Face" panose="02020602080505020303" pitchFamily="18" charset="0"/>
            </a:endParaRPr>
          </a:p>
          <a:p>
            <a:pPr fontAlgn="base"/>
            <a:r>
              <a:rPr lang="en-US" sz="1600" dirty="0" smtClean="0">
                <a:latin typeface="Baskerville Old Face" panose="02020602080505020303" pitchFamily="18" charset="0"/>
              </a:rPr>
              <a:t>I'm </a:t>
            </a:r>
            <a:r>
              <a:rPr lang="en-US" sz="1600" dirty="0">
                <a:latin typeface="Baskerville Old Face" panose="02020602080505020303" pitchFamily="18" charset="0"/>
              </a:rPr>
              <a:t>doing a (free) operating system (just a hobby, won't be big </a:t>
            </a:r>
            <a:r>
              <a:rPr lang="en-US" sz="1600" dirty="0" smtClean="0">
                <a:latin typeface="Baskerville Old Face" panose="02020602080505020303" pitchFamily="18" charset="0"/>
              </a:rPr>
              <a:t>and professional </a:t>
            </a:r>
            <a:r>
              <a:rPr lang="en-US" sz="1600" dirty="0">
                <a:latin typeface="Baskerville Old Face" panose="02020602080505020303" pitchFamily="18" charset="0"/>
              </a:rPr>
              <a:t>like gnu) for 386(486) AT clones.  This has been </a:t>
            </a:r>
            <a:r>
              <a:rPr lang="en-US" sz="1600" dirty="0" smtClean="0">
                <a:latin typeface="Baskerville Old Face" panose="02020602080505020303" pitchFamily="18" charset="0"/>
              </a:rPr>
              <a:t>brewing since </a:t>
            </a:r>
            <a:r>
              <a:rPr lang="en-US" sz="1600" dirty="0">
                <a:latin typeface="Baskerville Old Face" panose="02020602080505020303" pitchFamily="18" charset="0"/>
              </a:rPr>
              <a:t>A</a:t>
            </a:r>
            <a:r>
              <a:rPr lang="en-US" sz="1600" dirty="0" smtClean="0">
                <a:latin typeface="Baskerville Old Face" panose="02020602080505020303" pitchFamily="18" charset="0"/>
              </a:rPr>
              <a:t>pril</a:t>
            </a:r>
            <a:r>
              <a:rPr lang="en-US" sz="1600" dirty="0">
                <a:latin typeface="Baskerville Old Face" panose="02020602080505020303" pitchFamily="18" charset="0"/>
              </a:rPr>
              <a:t>, and is starting to get ready.  I'd like any feedback </a:t>
            </a:r>
            <a:r>
              <a:rPr lang="en-US" sz="1600" dirty="0" smtClean="0">
                <a:latin typeface="Baskerville Old Face" panose="02020602080505020303" pitchFamily="18" charset="0"/>
              </a:rPr>
              <a:t>on things </a:t>
            </a:r>
            <a:r>
              <a:rPr lang="en-US" sz="1600" dirty="0">
                <a:latin typeface="Baskerville Old Face" panose="02020602080505020303" pitchFamily="18" charset="0"/>
              </a:rPr>
              <a:t>people like/dislike in </a:t>
            </a:r>
            <a:r>
              <a:rPr lang="en-US" sz="1600" dirty="0">
                <a:latin typeface="Baskerville Old Face" panose="02020602080505020303" pitchFamily="18" charset="0"/>
              </a:rPr>
              <a:t>minix</a:t>
            </a:r>
            <a:r>
              <a:rPr lang="en-US" sz="1600" dirty="0">
                <a:latin typeface="Baskerville Old Face" panose="02020602080505020303" pitchFamily="18" charset="0"/>
              </a:rPr>
              <a:t>, as my OS resembles it somewhat</a:t>
            </a:r>
            <a:br>
              <a:rPr lang="en-US" sz="1600" dirty="0">
                <a:latin typeface="Baskerville Old Face" panose="02020602080505020303" pitchFamily="18" charset="0"/>
              </a:rPr>
            </a:br>
            <a:r>
              <a:rPr lang="en-US" sz="1600" dirty="0">
                <a:latin typeface="Baskerville Old Face" panose="02020602080505020303" pitchFamily="18" charset="0"/>
              </a:rPr>
              <a:t>(same physical layout of the file-system (due to practical </a:t>
            </a:r>
            <a:r>
              <a:rPr lang="en-US" sz="1600" dirty="0" smtClean="0">
                <a:latin typeface="Baskerville Old Face" panose="02020602080505020303" pitchFamily="18" charset="0"/>
              </a:rPr>
              <a:t>reasons) among </a:t>
            </a:r>
            <a:r>
              <a:rPr lang="en-US" sz="1600" dirty="0">
                <a:latin typeface="Baskerville Old Face" panose="02020602080505020303" pitchFamily="18" charset="0"/>
              </a:rPr>
              <a:t>other things</a:t>
            </a:r>
            <a:r>
              <a:rPr lang="en-US" sz="1600" dirty="0" smtClean="0">
                <a:latin typeface="Baskerville Old Face" panose="02020602080505020303" pitchFamily="18" charset="0"/>
              </a:rPr>
              <a:t>).</a:t>
            </a:r>
          </a:p>
          <a:p>
            <a:pPr fontAlgn="base"/>
            <a:endParaRPr lang="en-US" sz="1600" dirty="0">
              <a:latin typeface="Baskerville Old Face" panose="02020602080505020303" pitchFamily="18" charset="0"/>
            </a:endParaRPr>
          </a:p>
          <a:p>
            <a:pPr fontAlgn="base"/>
            <a:r>
              <a:rPr lang="en-US" sz="1600" dirty="0">
                <a:latin typeface="Baskerville Old Face" panose="02020602080505020303" pitchFamily="18" charset="0"/>
              </a:rPr>
              <a:t>I've currently ported bash(1.08) and </a:t>
            </a:r>
            <a:r>
              <a:rPr lang="en-US" sz="1600" dirty="0">
                <a:latin typeface="Baskerville Old Face" panose="02020602080505020303" pitchFamily="18" charset="0"/>
              </a:rPr>
              <a:t>gcc</a:t>
            </a:r>
            <a:r>
              <a:rPr lang="en-US" sz="1600" dirty="0">
                <a:latin typeface="Baskerville Old Face" panose="02020602080505020303" pitchFamily="18" charset="0"/>
              </a:rPr>
              <a:t>(1.40), and things seem to work. </a:t>
            </a:r>
            <a:br>
              <a:rPr lang="en-US" sz="1600" dirty="0">
                <a:latin typeface="Baskerville Old Face" panose="02020602080505020303" pitchFamily="18" charset="0"/>
              </a:rPr>
            </a:br>
            <a:r>
              <a:rPr lang="en-US" sz="1600" dirty="0">
                <a:latin typeface="Baskerville Old Face" panose="02020602080505020303" pitchFamily="18" charset="0"/>
              </a:rPr>
              <a:t>This implies that I'll get something practical within a few months, </a:t>
            </a:r>
            <a:r>
              <a:rPr lang="en-US" sz="1600" dirty="0" smtClean="0">
                <a:latin typeface="Baskerville Old Face" panose="02020602080505020303" pitchFamily="18" charset="0"/>
              </a:rPr>
              <a:t>and I'd </a:t>
            </a:r>
            <a:r>
              <a:rPr lang="en-US" sz="1600" dirty="0">
                <a:latin typeface="Baskerville Old Face" panose="02020602080505020303" pitchFamily="18" charset="0"/>
              </a:rPr>
              <a:t>like to know what features most people would want.  Any </a:t>
            </a:r>
            <a:r>
              <a:rPr lang="en-US" sz="1600" dirty="0" smtClean="0">
                <a:latin typeface="Baskerville Old Face" panose="02020602080505020303" pitchFamily="18" charset="0"/>
              </a:rPr>
              <a:t>suggestions are </a:t>
            </a:r>
            <a:r>
              <a:rPr lang="en-US" sz="1600" dirty="0">
                <a:latin typeface="Baskerville Old Face" panose="02020602080505020303" pitchFamily="18" charset="0"/>
              </a:rPr>
              <a:t>welcome, but I won't promise I'll implement them :-)</a:t>
            </a:r>
          </a:p>
          <a:p>
            <a:pPr fontAlgn="base"/>
            <a:r>
              <a:rPr lang="en-US" sz="1600" dirty="0">
                <a:latin typeface="Baskerville Old Face" panose="02020602080505020303" pitchFamily="18" charset="0"/>
              </a:rPr>
              <a:t>                Linus (</a:t>
            </a:r>
            <a:r>
              <a:rPr lang="en-US" sz="1600" dirty="0" smtClean="0">
                <a:latin typeface="Baskerville Old Face" panose="02020602080505020303" pitchFamily="18" charset="0"/>
              </a:rPr>
              <a:t>torvalds@kruuna.helsinki.fi</a:t>
            </a:r>
            <a:r>
              <a:rPr lang="en-US" sz="1600" dirty="0">
                <a:latin typeface="Baskerville Old Face" panose="02020602080505020303" pitchFamily="18" charset="0"/>
              </a:rPr>
              <a:t>)</a:t>
            </a:r>
          </a:p>
          <a:p>
            <a:pPr fontAlgn="base"/>
            <a:r>
              <a:rPr lang="en-US" sz="1600" dirty="0">
                <a:latin typeface="Baskerville Old Face" panose="02020602080505020303" pitchFamily="18" charset="0"/>
              </a:rPr>
              <a:t>PS.  Yes - it's free of any </a:t>
            </a:r>
            <a:r>
              <a:rPr lang="en-US" sz="1600" dirty="0">
                <a:latin typeface="Baskerville Old Face" panose="02020602080505020303" pitchFamily="18" charset="0"/>
              </a:rPr>
              <a:t>minix</a:t>
            </a:r>
            <a:r>
              <a:rPr lang="en-US" sz="1600" dirty="0">
                <a:latin typeface="Baskerville Old Face" panose="02020602080505020303" pitchFamily="18" charset="0"/>
              </a:rPr>
              <a:t> code, and it has a multi-threaded </a:t>
            </a:r>
            <a:r>
              <a:rPr lang="en-US" sz="1600" dirty="0">
                <a:latin typeface="Baskerville Old Face" panose="02020602080505020303" pitchFamily="18" charset="0"/>
              </a:rPr>
              <a:t>fs</a:t>
            </a:r>
            <a:r>
              <a:rPr lang="en-US" sz="1600" dirty="0">
                <a:latin typeface="Baskerville Old Face" panose="02020602080505020303" pitchFamily="18" charset="0"/>
              </a:rPr>
              <a:t>. </a:t>
            </a:r>
            <a:r>
              <a:rPr lang="en-US" sz="1600" dirty="0" smtClean="0">
                <a:latin typeface="Baskerville Old Face" panose="02020602080505020303" pitchFamily="18" charset="0"/>
              </a:rPr>
              <a:t> It </a:t>
            </a:r>
            <a:r>
              <a:rPr lang="en-US" sz="1600" dirty="0">
                <a:latin typeface="Baskerville Old Face" panose="02020602080505020303" pitchFamily="18" charset="0"/>
              </a:rPr>
              <a:t>is NOT </a:t>
            </a:r>
            <a:r>
              <a:rPr lang="en-US" sz="1600" dirty="0" smtClean="0">
                <a:latin typeface="Baskerville Old Face" panose="02020602080505020303" pitchFamily="18" charset="0"/>
              </a:rPr>
              <a:t>portable </a:t>
            </a:r>
            <a:r>
              <a:rPr lang="en-US" sz="1600" dirty="0">
                <a:latin typeface="Baskerville Old Face" panose="02020602080505020303" pitchFamily="18" charset="0"/>
              </a:rPr>
              <a:t>(uses 386 task switching </a:t>
            </a:r>
            <a:r>
              <a:rPr lang="en-US" sz="1600" dirty="0" smtClean="0">
                <a:latin typeface="Baskerville Old Face" panose="02020602080505020303" pitchFamily="18" charset="0"/>
              </a:rPr>
              <a:t>etc.), </a:t>
            </a:r>
            <a:r>
              <a:rPr lang="en-US" sz="1600" dirty="0">
                <a:latin typeface="Baskerville Old Face" panose="02020602080505020303" pitchFamily="18" charset="0"/>
              </a:rPr>
              <a:t>and it probably </a:t>
            </a:r>
            <a:r>
              <a:rPr lang="en-US" sz="1600" dirty="0" smtClean="0">
                <a:latin typeface="Baskerville Old Face" panose="02020602080505020303" pitchFamily="18" charset="0"/>
              </a:rPr>
              <a:t>never will </a:t>
            </a:r>
            <a:r>
              <a:rPr lang="en-US" sz="1600" dirty="0">
                <a:latin typeface="Baskerville Old Face" panose="02020602080505020303" pitchFamily="18" charset="0"/>
              </a:rPr>
              <a:t>support anything other than AT-</a:t>
            </a:r>
            <a:r>
              <a:rPr lang="en-US" sz="1600" dirty="0">
                <a:latin typeface="Baskerville Old Face" panose="02020602080505020303" pitchFamily="18" charset="0"/>
              </a:rPr>
              <a:t>harddisks</a:t>
            </a:r>
            <a:r>
              <a:rPr lang="en-US" sz="1600" dirty="0">
                <a:latin typeface="Baskerville Old Face" panose="02020602080505020303" pitchFamily="18" charset="0"/>
              </a:rPr>
              <a:t>, as that's all I have :-(.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5859918"/>
            <a:ext cx="161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August 25, 1991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88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Topics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fontAlgn="ctr"/>
            <a:r>
              <a:rPr lang="en-US" dirty="0" smtClean="0"/>
              <a:t>What is an Operating System?</a:t>
            </a:r>
          </a:p>
          <a:p>
            <a:pPr fontAlgn="ctr"/>
            <a:r>
              <a:rPr lang="en-US" dirty="0" smtClean="0"/>
              <a:t>What </a:t>
            </a: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the Kernel?</a:t>
            </a:r>
          </a:p>
          <a:p>
            <a:pPr fontAlgn="ctr"/>
            <a:r>
              <a:rPr lang="en-US" dirty="0"/>
              <a:t>Unix = Kernel + Utilities</a:t>
            </a:r>
          </a:p>
          <a:p>
            <a:pPr fontAlgn="ctr"/>
            <a:r>
              <a:rPr lang="en-US" dirty="0"/>
              <a:t>"Unix" Used to Be a Specific Name</a:t>
            </a:r>
          </a:p>
          <a:p>
            <a:pPr fontAlgn="ctr"/>
            <a:r>
              <a:rPr lang="en-US" dirty="0"/>
              <a:t>"Unix" Is Now a Generic Name</a:t>
            </a:r>
          </a:p>
          <a:p>
            <a:pPr fontAlgn="ctr"/>
            <a:r>
              <a:rPr lang="en-US" dirty="0"/>
              <a:t>The Free Software Foundation</a:t>
            </a:r>
          </a:p>
          <a:p>
            <a:pPr fontAlgn="ctr"/>
            <a:r>
              <a:rPr lang="en-US" dirty="0" smtClean="0"/>
              <a:t>The </a:t>
            </a:r>
            <a:r>
              <a:rPr lang="en-US" dirty="0"/>
              <a:t>GPL and Open Source Software</a:t>
            </a:r>
          </a:p>
          <a:p>
            <a:pPr fontAlgn="ctr"/>
            <a:r>
              <a:rPr lang="en-US" dirty="0"/>
              <a:t>Unix in the 1970s: From Bell Labs to Berkeley</a:t>
            </a:r>
          </a:p>
          <a:p>
            <a:pPr fontAlgn="ctr"/>
            <a:r>
              <a:rPr lang="en-US" dirty="0"/>
              <a:t>Unix in the 1980s: BSD and System V</a:t>
            </a:r>
          </a:p>
          <a:p>
            <a:pPr fontAlgn="ctr"/>
            <a:r>
              <a:rPr lang="en-US" dirty="0"/>
              <a:t>Unix in 1991: Waiting for</a:t>
            </a:r>
            <a:r>
              <a:rPr lang="en-US" dirty="0" smtClean="0"/>
              <a:t>...</a:t>
            </a:r>
          </a:p>
          <a:p>
            <a:pPr fontAlgn="ctr"/>
            <a:r>
              <a:rPr lang="en-US" dirty="0" smtClean="0"/>
              <a:t>...</a:t>
            </a:r>
            <a:r>
              <a:rPr lang="en-US" dirty="0"/>
              <a:t>Mr. Right, Linus Torvalds</a:t>
            </a:r>
          </a:p>
          <a:p>
            <a:pPr fontAlgn="ctr"/>
            <a:r>
              <a:rPr lang="en-US" dirty="0"/>
              <a:t>Linux Distributions</a:t>
            </a:r>
          </a:p>
          <a:p>
            <a:pPr fontAlgn="ctr"/>
            <a:r>
              <a:rPr lang="en-US" dirty="0"/>
              <a:t>BSD Distributions</a:t>
            </a:r>
          </a:p>
          <a:p>
            <a:pPr fontAlgn="ctr"/>
            <a:r>
              <a:rPr lang="en-US" dirty="0"/>
              <a:t>What type of Unix Should </a:t>
            </a:r>
            <a:r>
              <a:rPr lang="en-US" i="1" dirty="0"/>
              <a:t>You</a:t>
            </a:r>
            <a:r>
              <a:rPr lang="en-US" dirty="0"/>
              <a:t> Use?</a:t>
            </a:r>
          </a:p>
          <a:p>
            <a:pPr fontAlgn="ctr"/>
            <a:r>
              <a:rPr lang="en-US" dirty="0"/>
              <a:t>How Do You Get Linux or FreeBSD?</a:t>
            </a:r>
          </a:p>
          <a:p>
            <a:pPr fontAlgn="ctr"/>
            <a:r>
              <a:rPr lang="en-US" dirty="0"/>
              <a:t>What Is Unix? What Is Linux?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10004946" cy="1143000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...Mr. Right, Linus Torvalds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fontAlgn="ctr"/>
            <a:r>
              <a:rPr lang="en-GB" dirty="0" smtClean="0"/>
              <a:t>In 1991, Linus released the first version of his kernel, which he called LINUX.</a:t>
            </a:r>
          </a:p>
          <a:p>
            <a:pPr lvl="1" fontAlgn="ctr"/>
            <a:r>
              <a:rPr lang="en-GB" dirty="0" smtClean="0"/>
              <a:t>Was distributed over the </a:t>
            </a:r>
            <a:r>
              <a:rPr lang="en-GB" dirty="0"/>
              <a:t>I</a:t>
            </a:r>
            <a:r>
              <a:rPr lang="en-GB" dirty="0" smtClean="0"/>
              <a:t>nternet</a:t>
            </a:r>
          </a:p>
          <a:p>
            <a:pPr lvl="1" fontAlgn="ctr"/>
            <a:r>
              <a:rPr lang="en-GB" dirty="0" smtClean="0"/>
              <a:t>More and more programmers joined him</a:t>
            </a:r>
          </a:p>
          <a:p>
            <a:pPr lvl="1" fontAlgn="ctr"/>
            <a:r>
              <a:rPr lang="en-GB" dirty="0" smtClean="0"/>
              <a:t>Linus begun to release one new version after the other</a:t>
            </a:r>
          </a:p>
          <a:p>
            <a:pPr lvl="1" fontAlgn="ctr"/>
            <a:r>
              <a:rPr lang="en-GB" dirty="0" smtClean="0"/>
              <a:t>Release under the GNU GPL</a:t>
            </a:r>
          </a:p>
          <a:p>
            <a:pPr fontAlgn="ctr"/>
            <a:r>
              <a:rPr lang="en-GB" dirty="0" smtClean="0"/>
              <a:t>Linux became so popular to run on every type of computer.</a:t>
            </a:r>
          </a:p>
          <a:p>
            <a:pPr fontAlgn="ctr"/>
            <a:r>
              <a:rPr lang="en-GB" dirty="0" smtClean="0"/>
              <a:t>Linus’s Law: “Given enough eyeballs, all bugs are shallow.”</a:t>
            </a:r>
          </a:p>
          <a:p>
            <a:pPr font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13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10004946" cy="1143000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...Mr. Right, Linus Torvalds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fontAlgn="ctr"/>
            <a:r>
              <a:rPr lang="en-GB" dirty="0" smtClean="0"/>
              <a:t>Why was Linux so successful?</a:t>
            </a:r>
          </a:p>
          <a:p>
            <a:pPr marL="708660" lvl="1" indent="-342900" fontAlgn="ctr">
              <a:buFont typeface="+mj-lt"/>
              <a:buAutoNum type="arabicPeriod"/>
            </a:pPr>
            <a:r>
              <a:rPr lang="en-GB" dirty="0" smtClean="0"/>
              <a:t>Linus Torvalds was an extremely skilful and knowledgeable programmer.</a:t>
            </a:r>
          </a:p>
          <a:p>
            <a:pPr marL="708660" lvl="1" indent="-342900" fontAlgn="ctr">
              <a:buFont typeface="+mj-lt"/>
              <a:buAutoNum type="arabicPeriod"/>
            </a:pPr>
            <a:r>
              <a:rPr lang="en-GB" dirty="0" smtClean="0"/>
              <a:t>Linus was an endless perfectionist.</a:t>
            </a:r>
          </a:p>
          <a:p>
            <a:pPr marL="708660" lvl="1" indent="-342900" fontAlgn="ctr">
              <a:buFont typeface="+mj-lt"/>
              <a:buAutoNum type="arabicPeriod"/>
            </a:pPr>
            <a:r>
              <a:rPr lang="en-GB" dirty="0" smtClean="0"/>
              <a:t>Linus has a pleasing personality </a:t>
            </a:r>
          </a:p>
          <a:p>
            <a:pPr marL="708660" lvl="1" indent="-342900" fontAlgn="ctr">
              <a:buFont typeface="+mj-lt"/>
              <a:buAutoNum type="arabicPeriod"/>
            </a:pPr>
            <a:r>
              <a:rPr lang="en-GB" dirty="0" smtClean="0"/>
              <a:t>Linus has a genius for using the Internet to tap into a wellspring of programming talent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22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10004946" cy="1143000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Linux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fontAlgn="ctr"/>
            <a:r>
              <a:rPr lang="en-GB" sz="2200" dirty="0" smtClean="0"/>
              <a:t>Linux has two meanings:</a:t>
            </a:r>
          </a:p>
          <a:p>
            <a:pPr lvl="1" fontAlgn="ctr"/>
            <a:r>
              <a:rPr lang="en-GB" dirty="0" smtClean="0"/>
              <a:t>Linux is a kernel</a:t>
            </a:r>
          </a:p>
          <a:p>
            <a:pPr lvl="1" fontAlgn="ctr"/>
            <a:r>
              <a:rPr lang="en-GB" dirty="0" smtClean="0"/>
              <a:t>Linux is any OS based upon the Linux kernel, this is called a </a:t>
            </a:r>
            <a:r>
              <a:rPr lang="en-GB" b="1" dirty="0" smtClean="0"/>
              <a:t>Linux Distribution</a:t>
            </a:r>
            <a:r>
              <a:rPr lang="en-GB" dirty="0" smtClean="0"/>
              <a:t>. </a:t>
            </a:r>
          </a:p>
          <a:p>
            <a:pPr fontAlgn="ctr"/>
            <a:r>
              <a:rPr lang="en-GB" dirty="0" smtClean="0"/>
              <a:t>Slackware</a:t>
            </a:r>
            <a:r>
              <a:rPr lang="en-GB" dirty="0" smtClean="0"/>
              <a:t> is the oldest Linux distribution that is still actively developed. It was initially developed by Patrick </a:t>
            </a:r>
            <a:r>
              <a:rPr lang="en-GB" dirty="0" smtClean="0"/>
              <a:t>Volkering</a:t>
            </a:r>
            <a:r>
              <a:rPr lang="en-GB" dirty="0" smtClean="0"/>
              <a:t> in 1993.</a:t>
            </a:r>
          </a:p>
          <a:p>
            <a:pPr fontAlgn="ctr"/>
            <a:r>
              <a:rPr lang="en-GB" dirty="0" smtClean="0"/>
              <a:t>Many other distributions most use the GNU </a:t>
            </a:r>
            <a:r>
              <a:rPr lang="en-GB" dirty="0" smtClean="0"/>
              <a:t>utilities </a:t>
            </a:r>
            <a:r>
              <a:rPr lang="en-GB" dirty="0" smtClean="0"/>
              <a:t>from the FSF.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8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10004946" cy="1143000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BSD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fontAlgn="ctr"/>
            <a:r>
              <a:rPr lang="en-GB" sz="2200" dirty="0" smtClean="0"/>
              <a:t>In 1989, the CSRG offered the first totally open source of BSD distribution called Networking Release 1 (4.3BSD NET/1) consisted mostly of networking tools.</a:t>
            </a:r>
          </a:p>
          <a:p>
            <a:pPr fontAlgn="ctr"/>
            <a:r>
              <a:rPr lang="en-GB" sz="2200" dirty="0" smtClean="0"/>
              <a:t>In 1991, the CSRG released a new version of BSD that was almost UNIX-free (NET/2).</a:t>
            </a:r>
          </a:p>
          <a:p>
            <a:pPr fontAlgn="ctr"/>
            <a:r>
              <a:rPr lang="en-GB" sz="2200" dirty="0" smtClean="0"/>
              <a:t>386/BSD is one of the milestones in the history of Unix later renamed to </a:t>
            </a:r>
            <a:r>
              <a:rPr lang="en-GB" sz="2200" b="1" dirty="0" smtClean="0"/>
              <a:t>FreeBSD</a:t>
            </a:r>
            <a:r>
              <a:rPr lang="en-GB" sz="2200" dirty="0" smtClean="0"/>
              <a:t>.</a:t>
            </a:r>
          </a:p>
          <a:p>
            <a:pPr fontAlgn="ctr"/>
            <a:r>
              <a:rPr lang="en-GB" sz="2200" b="1" dirty="0" smtClean="0"/>
              <a:t>NetBSD</a:t>
            </a:r>
            <a:r>
              <a:rPr lang="en-GB" sz="2200" dirty="0" smtClean="0"/>
              <a:t> was a portable version that can run on other computers beside PCs.</a:t>
            </a:r>
          </a:p>
          <a:p>
            <a:pPr fontAlgn="ctr"/>
            <a:r>
              <a:rPr lang="en-GB" sz="2200" b="1" dirty="0" smtClean="0"/>
              <a:t>OpenBSD</a:t>
            </a:r>
            <a:r>
              <a:rPr lang="en-GB" sz="2200" dirty="0" smtClean="0"/>
              <a:t> focuses on security and cryptography</a:t>
            </a:r>
          </a:p>
          <a:p>
            <a:pPr fontAlgn="ctr"/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1388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10004946" cy="1143000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BSD Distributions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3242157"/>
              </p:ext>
            </p:extLst>
          </p:nvPr>
        </p:nvGraphicFramePr>
        <p:xfrm>
          <a:off x="1524000" y="1825625"/>
          <a:ext cx="9398000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465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10004946" cy="1143000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What type of Unix Should </a:t>
            </a:r>
            <a:r>
              <a:rPr lang="en-US" i="1" dirty="0"/>
              <a:t>You</a:t>
            </a:r>
            <a:r>
              <a:rPr lang="en-US" dirty="0"/>
              <a:t> 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fontAlgn="ctr"/>
            <a:r>
              <a:rPr lang="en-US" sz="2400" dirty="0" smtClean="0"/>
              <a:t>You are free to choose any Linux distribution. </a:t>
            </a:r>
          </a:p>
          <a:p>
            <a:pPr fontAlgn="ctr"/>
            <a:r>
              <a:rPr lang="en-US" sz="2400" dirty="0" smtClean="0"/>
              <a:t>For Mac users, use your Mac OS X (based on FreeBSD)</a:t>
            </a:r>
          </a:p>
          <a:p>
            <a:pPr fontAlgn="ctr"/>
            <a:r>
              <a:rPr lang="en-US" sz="2400" dirty="0" smtClean="0"/>
              <a:t>For </a:t>
            </a:r>
            <a:r>
              <a:rPr lang="en-US" sz="2400" dirty="0"/>
              <a:t>Windows </a:t>
            </a:r>
            <a:r>
              <a:rPr lang="en-US" sz="2400" dirty="0" smtClean="0"/>
              <a:t>users</a:t>
            </a:r>
          </a:p>
          <a:p>
            <a:pPr lvl="1" fontAlgn="ctr"/>
            <a:r>
              <a:rPr lang="en-US" sz="2200" dirty="0" smtClean="0"/>
              <a:t>Ubuntu </a:t>
            </a:r>
            <a:r>
              <a:rPr lang="en-US" sz="2000" dirty="0">
                <a:hlinkClick r:id="rId2"/>
              </a:rPr>
              <a:t>http://www.ubuntu.com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lvl="1" fontAlgn="ctr"/>
            <a:r>
              <a:rPr lang="en-US" sz="2000" dirty="0" smtClean="0"/>
              <a:t>Cygwin </a:t>
            </a:r>
            <a:r>
              <a:rPr lang="en-US" sz="2000" dirty="0">
                <a:hlinkClick r:id="rId3"/>
              </a:rPr>
              <a:t>http://cygwin.com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388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10004946" cy="1143000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How Do You Get Linux or FreeBSD?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fontAlgn="ctr"/>
            <a:r>
              <a:rPr lang="en-GB" sz="2200" dirty="0" smtClean="0"/>
              <a:t>Linux people like to read, so your assignment is to research it and figure it out yourself </a:t>
            </a:r>
            <a:r>
              <a:rPr lang="en-GB" sz="2200" dirty="0" smtClean="0">
                <a:sym typeface="Wingdings" panose="05000000000000000000" pitchFamily="2" charset="2"/>
              </a:rPr>
              <a:t>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1388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10004946" cy="1143000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What Is Unix? What Is Linux?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fontAlgn="ctr"/>
            <a:r>
              <a:rPr lang="en-GB" sz="2200" dirty="0" smtClean="0"/>
              <a:t>Unix is a multiuser, multitasking operating system that consists of a Unix-like kernel, Unix-like utilities, and a Unix-like shell.</a:t>
            </a:r>
          </a:p>
          <a:p>
            <a:pPr fontAlgn="ctr"/>
            <a:endParaRPr lang="en-GB" sz="2200" dirty="0"/>
          </a:p>
          <a:p>
            <a:pPr fontAlgn="ctr"/>
            <a:r>
              <a:rPr lang="en-GB" sz="2200" dirty="0" smtClean="0"/>
              <a:t>Linux any Unix that uses the Linux kernel.</a:t>
            </a:r>
          </a:p>
          <a:p>
            <a:pPr fontAlgn="ctr"/>
            <a:endParaRPr lang="en-GB" sz="2200" dirty="0" smtClean="0"/>
          </a:p>
          <a:p>
            <a:pPr fontAlgn="ctr"/>
            <a:r>
              <a:rPr lang="en-GB" sz="2200" dirty="0" smtClean="0"/>
              <a:t>Another definition: </a:t>
            </a:r>
          </a:p>
          <a:p>
            <a:pPr lvl="1" fontAlgn="ctr"/>
            <a:r>
              <a:rPr lang="en-GB" sz="2000" dirty="0"/>
              <a:t>Unix is a set of tools for smart people </a:t>
            </a:r>
            <a:r>
              <a:rPr lang="en-GB" sz="2000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8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399" y="1675497"/>
            <a:ext cx="10100481" cy="4117975"/>
          </a:xfrm>
        </p:spPr>
        <p:txBody>
          <a:bodyPr>
            <a:noAutofit/>
          </a:bodyPr>
          <a:lstStyle/>
          <a:p>
            <a:pPr marL="365760" lvl="1" indent="0">
              <a:lnSpc>
                <a:spcPct val="110000"/>
              </a:lnSpc>
              <a:buNone/>
            </a:pPr>
            <a:r>
              <a:rPr lang="en-US" sz="2200" dirty="0" smtClean="0"/>
              <a:t>An</a:t>
            </a:r>
            <a:r>
              <a:rPr lang="en-US" sz="2200" dirty="0"/>
              <a:t> operating system (OS) </a:t>
            </a:r>
            <a:r>
              <a:rPr lang="en-US" sz="2200" dirty="0" smtClean="0"/>
              <a:t>is a primary interface </a:t>
            </a:r>
            <a:r>
              <a:rPr lang="en-US" sz="2200" dirty="0"/>
              <a:t>that allow users and application programs to access system </a:t>
            </a:r>
            <a:r>
              <a:rPr lang="en-US" sz="2200" dirty="0" smtClean="0"/>
              <a:t>resources in a</a:t>
            </a:r>
            <a:r>
              <a:rPr lang="en-US" sz="2200" dirty="0"/>
              <a:t> </a:t>
            </a:r>
            <a:r>
              <a:rPr lang="en-US" sz="2200" b="1" dirty="0"/>
              <a:t>safe</a:t>
            </a:r>
            <a:r>
              <a:rPr lang="en-US" sz="2200" dirty="0"/>
              <a:t>, </a:t>
            </a:r>
            <a:r>
              <a:rPr lang="en-US" sz="2200" b="1" dirty="0"/>
              <a:t>efficient</a:t>
            </a:r>
            <a:r>
              <a:rPr lang="en-US" sz="2200" dirty="0"/>
              <a:t> and </a:t>
            </a:r>
            <a:r>
              <a:rPr lang="en-US" sz="2200" b="1" dirty="0" smtClean="0"/>
              <a:t>abstract</a:t>
            </a:r>
            <a:r>
              <a:rPr lang="en-US" sz="2200" dirty="0"/>
              <a:t> way.</a:t>
            </a:r>
          </a:p>
          <a:p>
            <a:pPr lvl="1">
              <a:lnSpc>
                <a:spcPct val="110000"/>
              </a:lnSpc>
            </a:pPr>
            <a:endParaRPr lang="en-GB" sz="2200" dirty="0"/>
          </a:p>
        </p:txBody>
      </p:sp>
      <p:sp>
        <p:nvSpPr>
          <p:cNvPr id="4" name="Rounded Rectangle 3"/>
          <p:cNvSpPr/>
          <p:nvPr/>
        </p:nvSpPr>
        <p:spPr>
          <a:xfrm>
            <a:off x="3657612" y="2704532"/>
            <a:ext cx="805218" cy="394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33594" y="2704532"/>
            <a:ext cx="805218" cy="394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57612" y="3364173"/>
            <a:ext cx="4599296" cy="1917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40502" y="3535484"/>
            <a:ext cx="1501254" cy="7874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</a:t>
            </a:r>
            <a:r>
              <a:rPr lang="en-US" dirty="0" smtClean="0"/>
              <a:t>Softwares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657612" y="5513695"/>
            <a:ext cx="4599296" cy="634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333409" y="2704532"/>
            <a:ext cx="805218" cy="394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666401" y="3535485"/>
            <a:ext cx="1472226" cy="7874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</a:t>
            </a:r>
            <a:r>
              <a:rPr lang="en-US" dirty="0" smtClean="0"/>
              <a:t>Softwares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940501" y="4688300"/>
            <a:ext cx="3198125" cy="3937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</a:t>
            </a:r>
            <a:r>
              <a:rPr lang="en-US" dirty="0"/>
              <a:t>m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940503" y="5634144"/>
            <a:ext cx="859807" cy="3937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089207" y="5650064"/>
            <a:ext cx="859807" cy="3937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218274" y="5634143"/>
            <a:ext cx="859807" cy="3937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2"/>
          </p:cNvCxnSpPr>
          <p:nvPr/>
        </p:nvCxnSpPr>
        <p:spPr>
          <a:xfrm>
            <a:off x="4060221" y="3099391"/>
            <a:ext cx="0" cy="2647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222573" y="3101663"/>
            <a:ext cx="0" cy="2647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772424" y="3099391"/>
            <a:ext cx="0" cy="2647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546416" y="5082021"/>
            <a:ext cx="0" cy="4644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98075" y="4322928"/>
            <a:ext cx="0" cy="3653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416213" y="4327055"/>
            <a:ext cx="0" cy="3653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38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399" y="1675497"/>
            <a:ext cx="10100481" cy="4117975"/>
          </a:xfrm>
        </p:spPr>
        <p:txBody>
          <a:bodyPr>
            <a:noAutofit/>
          </a:bodyPr>
          <a:lstStyle/>
          <a:p>
            <a:pPr marL="365760" lvl="1" indent="0">
              <a:lnSpc>
                <a:spcPct val="110000"/>
              </a:lnSpc>
              <a:buNone/>
            </a:pPr>
            <a:r>
              <a:rPr lang="en-US" sz="2200" dirty="0" smtClean="0"/>
              <a:t>Most important functions of an Operating System: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/>
              <a:t>Take control of the computer and initialize itself each time the machine starts or restarts (booting). 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/>
              <a:t>Support the interface that you use to interact with the computer.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/>
              <a:t>Manage the computer’s memory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/>
              <a:t>Schedule work to be done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/>
              <a:t>Proved accounting and security services.</a:t>
            </a:r>
          </a:p>
          <a:p>
            <a:pPr lvl="1">
              <a:lnSpc>
                <a:spcPct val="110000"/>
              </a:lnSpc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55623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sz="2200" dirty="0" smtClean="0"/>
              <a:t>UNIX is a computer operating system.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/>
              <a:t>Several people can use a UNIX computer at the same time; hence UNIX is called a </a:t>
            </a:r>
            <a:r>
              <a:rPr lang="en-US" sz="2200" b="1" dirty="0" smtClean="0"/>
              <a:t>multiuser system. </a:t>
            </a:r>
            <a:r>
              <a:rPr lang="en-US" sz="2200" dirty="0" smtClean="0"/>
              <a:t>Any of these users can also run multiple programs at the same time; hence UNIX is called </a:t>
            </a:r>
            <a:r>
              <a:rPr lang="en-US" sz="2200" b="1" dirty="0" smtClean="0"/>
              <a:t>multitasking</a:t>
            </a:r>
            <a:r>
              <a:rPr lang="en-US" sz="2200" dirty="0" smtClean="0"/>
              <a:t>. </a:t>
            </a:r>
          </a:p>
          <a:p>
            <a:pPr lvl="1">
              <a:lnSpc>
                <a:spcPct val="110000"/>
              </a:lnSpc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92868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Kernel?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443356"/>
              </p:ext>
            </p:extLst>
          </p:nvPr>
        </p:nvGraphicFramePr>
        <p:xfrm>
          <a:off x="6851177" y="1323833"/>
          <a:ext cx="4967784" cy="4565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1825625"/>
            <a:ext cx="9540922" cy="4117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0000"/>
              </a:lnSpc>
            </a:pPr>
            <a:endParaRPr lang="en-GB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7800" y="1978025"/>
            <a:ext cx="5144069" cy="4117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0000"/>
              </a:lnSpc>
            </a:pPr>
            <a:r>
              <a:rPr lang="en-US" sz="2400" dirty="0" smtClean="0"/>
              <a:t>The final act in the booting process is to start the KERNAL.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Kernel take control of the computer.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The kernel is always running until the system is shut down.</a:t>
            </a:r>
          </a:p>
          <a:p>
            <a:pPr marL="365760" lvl="1" indent="0">
              <a:lnSpc>
                <a:spcPct val="110000"/>
              </a:lnSpc>
              <a:buFont typeface="Arial" pitchFamily="34" charset="0"/>
              <a:buNone/>
            </a:pPr>
            <a:endParaRPr lang="en-US" sz="2400" dirty="0" smtClean="0"/>
          </a:p>
          <a:p>
            <a:pPr lvl="1">
              <a:lnSpc>
                <a:spcPct val="110000"/>
              </a:lnSpc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5284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Kernel?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marL="365760" lvl="1" indent="0">
              <a:lnSpc>
                <a:spcPct val="110000"/>
              </a:lnSpc>
              <a:buNone/>
            </a:pPr>
            <a:r>
              <a:rPr lang="en-US" sz="2400" dirty="0" smtClean="0"/>
              <a:t>Services provided by the kernel:</a:t>
            </a:r>
          </a:p>
          <a:p>
            <a:pPr lvl="2">
              <a:lnSpc>
                <a:spcPct val="110000"/>
              </a:lnSpc>
            </a:pPr>
            <a:r>
              <a:rPr lang="en-US" sz="2400" dirty="0" smtClean="0"/>
              <a:t>Memory management </a:t>
            </a:r>
          </a:p>
          <a:p>
            <a:pPr lvl="2">
              <a:lnSpc>
                <a:spcPct val="110000"/>
              </a:lnSpc>
            </a:pPr>
            <a:r>
              <a:rPr lang="en-US" sz="2400" dirty="0" smtClean="0"/>
              <a:t>Process management </a:t>
            </a:r>
          </a:p>
          <a:p>
            <a:pPr lvl="2">
              <a:lnSpc>
                <a:spcPct val="110000"/>
              </a:lnSpc>
            </a:pPr>
            <a:r>
              <a:rPr lang="en-US" sz="2400" dirty="0" smtClean="0"/>
              <a:t>Inter-process communication</a:t>
            </a:r>
          </a:p>
          <a:p>
            <a:pPr lvl="2">
              <a:lnSpc>
                <a:spcPct val="110000"/>
              </a:lnSpc>
            </a:pPr>
            <a:r>
              <a:rPr lang="en-US" sz="2400" dirty="0" smtClean="0"/>
              <a:t>Input/Output</a:t>
            </a:r>
            <a:r>
              <a:rPr lang="en-US" sz="2400" dirty="0" smtClean="0"/>
              <a:t> </a:t>
            </a:r>
          </a:p>
          <a:p>
            <a:pPr lvl="2">
              <a:lnSpc>
                <a:spcPct val="110000"/>
              </a:lnSpc>
            </a:pPr>
            <a:r>
              <a:rPr lang="en-US" sz="2400" dirty="0" smtClean="0"/>
              <a:t>File management </a:t>
            </a:r>
          </a:p>
          <a:p>
            <a:pPr lvl="2">
              <a:lnSpc>
                <a:spcPct val="110000"/>
              </a:lnSpc>
            </a:pPr>
            <a:r>
              <a:rPr lang="en-US" sz="2400" dirty="0" smtClean="0"/>
              <a:t>Security and access control</a:t>
            </a:r>
          </a:p>
          <a:p>
            <a:pPr lvl="2">
              <a:lnSpc>
                <a:spcPct val="110000"/>
              </a:lnSpc>
            </a:pPr>
            <a:r>
              <a:rPr lang="en-US" sz="2400" dirty="0" smtClean="0"/>
              <a:t>Network access </a:t>
            </a:r>
          </a:p>
          <a:p>
            <a:pPr lvl="1">
              <a:lnSpc>
                <a:spcPct val="110000"/>
              </a:lnSpc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4467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Kernel?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9540922" cy="4117975"/>
          </a:xfrm>
        </p:spPr>
        <p:txBody>
          <a:bodyPr>
            <a:noAutofit/>
          </a:bodyPr>
          <a:lstStyle/>
          <a:p>
            <a:pPr marL="365760" lvl="1" indent="0">
              <a:lnSpc>
                <a:spcPct val="110000"/>
              </a:lnSpc>
              <a:buNone/>
            </a:pPr>
            <a:r>
              <a:rPr lang="en-US" sz="2400" dirty="0" smtClean="0"/>
              <a:t>Types of Kernels:</a:t>
            </a:r>
          </a:p>
          <a:p>
            <a:pPr lvl="2">
              <a:lnSpc>
                <a:spcPct val="110000"/>
              </a:lnSpc>
            </a:pPr>
            <a:r>
              <a:rPr lang="en-US" sz="2400" dirty="0" smtClean="0"/>
              <a:t>Monolithic kernel: one very large program that does everything for by itself.</a:t>
            </a:r>
            <a:endParaRPr lang="en-US" sz="2200" dirty="0" smtClean="0"/>
          </a:p>
          <a:p>
            <a:pPr lvl="2">
              <a:lnSpc>
                <a:spcPct val="110000"/>
              </a:lnSpc>
            </a:pPr>
            <a:r>
              <a:rPr lang="en-US" sz="2400" dirty="0" smtClean="0"/>
              <a:t>Microkernel: a smaller program that can carry out only the most basic tasks and </a:t>
            </a:r>
            <a:r>
              <a:rPr lang="en-US" sz="2200" dirty="0" smtClean="0"/>
              <a:t>calls upon a set of other programs called services to perform the rest of it is functionality</a:t>
            </a:r>
          </a:p>
          <a:p>
            <a:pPr lvl="3">
              <a:lnSpc>
                <a:spcPct val="110000"/>
              </a:lnSpc>
            </a:pPr>
            <a:r>
              <a:rPr lang="en-US" sz="2200" dirty="0" smtClean="0"/>
              <a:t>Slower and less efficient</a:t>
            </a:r>
          </a:p>
          <a:p>
            <a:pPr lvl="3">
              <a:lnSpc>
                <a:spcPct val="110000"/>
              </a:lnSpc>
            </a:pPr>
            <a:r>
              <a:rPr lang="en-US" sz="2200" dirty="0" smtClean="0"/>
              <a:t>Easier to understand and modify </a:t>
            </a:r>
            <a:endParaRPr lang="en-GB" sz="2000" dirty="0"/>
          </a:p>
          <a:p>
            <a:pPr lvl="3">
              <a:lnSpc>
                <a:spcPct val="110000"/>
              </a:lnSpc>
            </a:pPr>
            <a:r>
              <a:rPr lang="en-GB" sz="2000" dirty="0" smtClean="0"/>
              <a:t>Easier to customize 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81017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US" dirty="0" smtClean="0"/>
              <a:t>UNIX = </a:t>
            </a:r>
            <a:r>
              <a:rPr lang="en-US" dirty="0"/>
              <a:t>Kernel +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5310116" cy="4114800"/>
          </a:xfrm>
        </p:spPr>
        <p:txBody>
          <a:bodyPr/>
          <a:lstStyle/>
          <a:p>
            <a:r>
              <a:rPr lang="en-US" dirty="0" smtClean="0"/>
              <a:t>A shell is a program that provides a text based interface.</a:t>
            </a:r>
          </a:p>
          <a:p>
            <a:r>
              <a:rPr lang="en-US" dirty="0" smtClean="0"/>
              <a:t>A GUI (Graphical User Interface) a graphical interface with windows, icons , a mouse pointer, and so on.</a:t>
            </a:r>
            <a:endParaRPr lang="en-US" dirty="0"/>
          </a:p>
          <a:p>
            <a:r>
              <a:rPr lang="en-US" dirty="0" smtClean="0"/>
              <a:t>Utilities are tools.</a:t>
            </a:r>
            <a:endParaRPr lang="en-US" dirty="0"/>
          </a:p>
        </p:txBody>
      </p:sp>
      <p:graphicFrame>
        <p:nvGraphicFramePr>
          <p:cNvPr id="4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9040818"/>
              </p:ext>
            </p:extLst>
          </p:nvPr>
        </p:nvGraphicFramePr>
        <p:xfrm>
          <a:off x="6851177" y="1323833"/>
          <a:ext cx="4967784" cy="4565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1825625"/>
            <a:ext cx="9540922" cy="4117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0000"/>
              </a:lnSpc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</p:bldLst>
  </p:timing>
</p:sld>
</file>

<file path=ppt/theme/theme1.xml><?xml version="1.0" encoding="utf-8"?>
<a:theme xmlns:a="http://schemas.openxmlformats.org/drawingml/2006/main" name="TS103031023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TS103031023</Template>
  <TotalTime>0</TotalTime>
  <Words>1667</Words>
  <Application>Microsoft Office PowerPoint</Application>
  <PresentationFormat>Custom</PresentationFormat>
  <Paragraphs>260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TS103031023</vt:lpstr>
      <vt:lpstr>Chapter 2 What is Unix? What is Linux? </vt:lpstr>
      <vt:lpstr>Main Topics </vt:lpstr>
      <vt:lpstr>What is An Operating system?</vt:lpstr>
      <vt:lpstr>What is An Operating system?</vt:lpstr>
      <vt:lpstr>What is An Operating system?</vt:lpstr>
      <vt:lpstr>What is The Kernel?</vt:lpstr>
      <vt:lpstr>What is The Kernel?</vt:lpstr>
      <vt:lpstr>What is The Kernel?</vt:lpstr>
      <vt:lpstr>UNIX = Kernel + Utilities</vt:lpstr>
      <vt:lpstr>"Unix" Used to Be a Specific Name</vt:lpstr>
      <vt:lpstr>"Unix" Is Now a Generic Name</vt:lpstr>
      <vt:lpstr>The Free Software Foundation</vt:lpstr>
      <vt:lpstr>The GPL and Open Source Software</vt:lpstr>
      <vt:lpstr>The GPL and Open Source Software</vt:lpstr>
      <vt:lpstr>Unix in the 1970s: From Bell Labs to Berkeley</vt:lpstr>
      <vt:lpstr>Unix in the 1980s: BSD and System V</vt:lpstr>
      <vt:lpstr>Unix in the 1980s: BSD and System V</vt:lpstr>
      <vt:lpstr>Unix in 1991: Waiting for...</vt:lpstr>
      <vt:lpstr>...Mr. Right, Linus Torvalds</vt:lpstr>
      <vt:lpstr>...Mr. Right, Linus Torvalds</vt:lpstr>
      <vt:lpstr>...Mr. Right, Linus Torvalds</vt:lpstr>
      <vt:lpstr>Linux Distributions</vt:lpstr>
      <vt:lpstr>BSD Distributions</vt:lpstr>
      <vt:lpstr>BSD Distributions</vt:lpstr>
      <vt:lpstr>What type of Unix Should You Use?</vt:lpstr>
      <vt:lpstr>How Do You Get Linux or FreeBSD?</vt:lpstr>
      <vt:lpstr>What Is Unix? What Is Linux?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2013-09-11T17:09:35Z</dcterms:created>
  <dcterms:modified xsi:type="dcterms:W3CDTF">2013-09-28T02:21:42Z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