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78" r:id="rId3"/>
    <p:sldId id="279" r:id="rId4"/>
    <p:sldId id="292" r:id="rId5"/>
    <p:sldId id="307" r:id="rId6"/>
    <p:sldId id="310" r:id="rId7"/>
    <p:sldId id="308" r:id="rId8"/>
    <p:sldId id="309" r:id="rId9"/>
    <p:sldId id="311" r:id="rId10"/>
    <p:sldId id="281" r:id="rId11"/>
    <p:sldId id="268" r:id="rId12"/>
    <p:sldId id="293" r:id="rId13"/>
    <p:sldId id="294" r:id="rId14"/>
    <p:sldId id="295" r:id="rId15"/>
    <p:sldId id="296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092" autoAdjust="0"/>
  </p:normalViewPr>
  <p:slideViewPr>
    <p:cSldViewPr snapToGrid="0">
      <p:cViewPr>
        <p:scale>
          <a:sx n="70" d="100"/>
          <a:sy n="70" d="100"/>
        </p:scale>
        <p:origin x="-74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F4E11F-9298-4268-AAAC-9E338D5ABCB0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1" csCatId="accent1" phldr="1"/>
      <dgm:spPr/>
    </dgm:pt>
    <dgm:pt modelId="{A51FEB98-D5C6-428F-9520-6A47E4FECEE9}">
      <dgm:prSet phldrT="[Text]" custT="1"/>
      <dgm:spPr/>
      <dgm:t>
        <a:bodyPr/>
        <a:lstStyle/>
        <a:p>
          <a:r>
            <a:rPr lang="en-US" sz="1600" dirty="0" smtClean="0"/>
            <a:t>Terminal</a:t>
          </a:r>
          <a:endParaRPr lang="en-US" sz="1600" dirty="0"/>
        </a:p>
      </dgm:t>
    </dgm:pt>
    <dgm:pt modelId="{44C058D4-6B19-44A7-8038-2605F34B25FD}" type="parTrans" cxnId="{B2185568-610D-4125-8317-9F82F902ED04}">
      <dgm:prSet/>
      <dgm:spPr/>
      <dgm:t>
        <a:bodyPr/>
        <a:lstStyle/>
        <a:p>
          <a:endParaRPr lang="en-US" sz="2000"/>
        </a:p>
      </dgm:t>
    </dgm:pt>
    <dgm:pt modelId="{F47AA3B6-23FE-4B46-9271-4C968CD32402}" type="sibTrans" cxnId="{B2185568-610D-4125-8317-9F82F902ED04}">
      <dgm:prSet custT="1"/>
      <dgm:spPr/>
      <dgm:t>
        <a:bodyPr/>
        <a:lstStyle/>
        <a:p>
          <a:endParaRPr lang="en-US" sz="1400" dirty="0"/>
        </a:p>
      </dgm:t>
    </dgm:pt>
    <dgm:pt modelId="{D05F621F-80D6-4A79-9F4A-7C28603B68D4}">
      <dgm:prSet phldrT="[Text]" custT="1"/>
      <dgm:spPr/>
      <dgm:t>
        <a:bodyPr/>
        <a:lstStyle/>
        <a:p>
          <a:r>
            <a:rPr lang="en-US" sz="1600" dirty="0" smtClean="0"/>
            <a:t>Host</a:t>
          </a:r>
          <a:endParaRPr lang="en-US" sz="1600" dirty="0"/>
        </a:p>
      </dgm:t>
    </dgm:pt>
    <dgm:pt modelId="{548C50A8-2F13-4989-B3F8-BB6016E175CE}" type="parTrans" cxnId="{8941C468-962F-4FDD-A736-6ECD520B00A8}">
      <dgm:prSet/>
      <dgm:spPr/>
      <dgm:t>
        <a:bodyPr/>
        <a:lstStyle/>
        <a:p>
          <a:endParaRPr lang="en-US" sz="2000"/>
        </a:p>
      </dgm:t>
    </dgm:pt>
    <dgm:pt modelId="{42C4BE9E-29F2-4D32-9065-C4AD11C0BA2D}" type="sibTrans" cxnId="{8941C468-962F-4FDD-A736-6ECD520B00A8}">
      <dgm:prSet/>
      <dgm:spPr/>
      <dgm:t>
        <a:bodyPr/>
        <a:lstStyle/>
        <a:p>
          <a:endParaRPr lang="en-US" sz="2000"/>
        </a:p>
      </dgm:t>
    </dgm:pt>
    <dgm:pt modelId="{73B49CD8-D493-454F-981A-2C18133DCDA5}">
      <dgm:prSet phldrT="[Text]" custT="1"/>
      <dgm:spPr/>
      <dgm:t>
        <a:bodyPr/>
        <a:lstStyle/>
        <a:p>
          <a:r>
            <a:rPr lang="en-US" sz="1600" dirty="0" smtClean="0"/>
            <a:t>Computer</a:t>
          </a:r>
          <a:endParaRPr lang="en-US" sz="1600" dirty="0"/>
        </a:p>
      </dgm:t>
    </dgm:pt>
    <dgm:pt modelId="{6AEB1699-CF54-4378-9CB6-4B9BCE4D0C8E}" type="parTrans" cxnId="{1916244B-2323-4F86-857E-E2A887AA6196}">
      <dgm:prSet/>
      <dgm:spPr/>
      <dgm:t>
        <a:bodyPr/>
        <a:lstStyle/>
        <a:p>
          <a:endParaRPr lang="en-US" sz="2000"/>
        </a:p>
      </dgm:t>
    </dgm:pt>
    <dgm:pt modelId="{FA0EB5FA-CA63-4FB0-8B01-DEE979B6056B}" type="sibTrans" cxnId="{1916244B-2323-4F86-857E-E2A887AA6196}">
      <dgm:prSet custT="1"/>
      <dgm:spPr/>
      <dgm:t>
        <a:bodyPr/>
        <a:lstStyle/>
        <a:p>
          <a:endParaRPr lang="en-US" sz="1200" dirty="0"/>
        </a:p>
      </dgm:t>
    </dgm:pt>
    <dgm:pt modelId="{BB629144-E2C4-4D0E-A4D5-3BDD1EC217CE}" type="pres">
      <dgm:prSet presAssocID="{71F4E11F-9298-4268-AAAC-9E338D5ABCB0}" presName="linearFlow" presStyleCnt="0">
        <dgm:presLayoutVars>
          <dgm:dir/>
          <dgm:resizeHandles val="exact"/>
        </dgm:presLayoutVars>
      </dgm:prSet>
      <dgm:spPr/>
    </dgm:pt>
    <dgm:pt modelId="{F060F993-6ED7-448D-8C1F-5A66EDDBC605}" type="pres">
      <dgm:prSet presAssocID="{73B49CD8-D493-454F-981A-2C18133DCDA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A356F-8D4A-4E72-8A76-164A238716E9}" type="pres">
      <dgm:prSet presAssocID="{FA0EB5FA-CA63-4FB0-8B01-DEE979B6056B}" presName="spacerL" presStyleCnt="0"/>
      <dgm:spPr/>
    </dgm:pt>
    <dgm:pt modelId="{7E134935-B8DB-4008-BDAD-8CB928B46A4F}" type="pres">
      <dgm:prSet presAssocID="{FA0EB5FA-CA63-4FB0-8B01-DEE979B6056B}" presName="sibTrans" presStyleLbl="sibTrans2D1" presStyleIdx="0" presStyleCnt="2" custLinFactX="256759" custLinFactNeighborX="300000" custLinFactNeighborY="-809"/>
      <dgm:spPr/>
      <dgm:t>
        <a:bodyPr/>
        <a:lstStyle/>
        <a:p>
          <a:endParaRPr lang="en-US"/>
        </a:p>
      </dgm:t>
    </dgm:pt>
    <dgm:pt modelId="{850EA49D-9B0C-4704-9861-C774AD446C44}" type="pres">
      <dgm:prSet presAssocID="{FA0EB5FA-CA63-4FB0-8B01-DEE979B6056B}" presName="spacerR" presStyleCnt="0"/>
      <dgm:spPr/>
    </dgm:pt>
    <dgm:pt modelId="{BA8E8C76-4593-4F95-BAFB-B5BE431DC7CB}" type="pres">
      <dgm:prSet presAssocID="{A51FEB98-D5C6-428F-9520-6A47E4FECEE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EDC0E-400F-43E2-9800-91C2E0F58B99}" type="pres">
      <dgm:prSet presAssocID="{F47AA3B6-23FE-4B46-9271-4C968CD32402}" presName="spacerL" presStyleCnt="0"/>
      <dgm:spPr/>
    </dgm:pt>
    <dgm:pt modelId="{7FF119E9-B6EF-4144-AF5D-7EBA5554C993}" type="pres">
      <dgm:prSet presAssocID="{F47AA3B6-23FE-4B46-9271-4C968CD32402}" presName="sibTrans" presStyleLbl="sibTrans2D1" presStyleIdx="1" presStyleCnt="2" custLinFactX="-260568" custLinFactNeighborX="-300000" custLinFactNeighborY="2599"/>
      <dgm:spPr/>
      <dgm:t>
        <a:bodyPr/>
        <a:lstStyle/>
        <a:p>
          <a:endParaRPr lang="en-US"/>
        </a:p>
      </dgm:t>
    </dgm:pt>
    <dgm:pt modelId="{173223A2-5ACB-4BFB-9F6E-E6284249A903}" type="pres">
      <dgm:prSet presAssocID="{F47AA3B6-23FE-4B46-9271-4C968CD32402}" presName="spacerR" presStyleCnt="0"/>
      <dgm:spPr/>
    </dgm:pt>
    <dgm:pt modelId="{36465144-92C0-484A-A059-621CF9879F54}" type="pres">
      <dgm:prSet presAssocID="{D05F621F-80D6-4A79-9F4A-7C28603B68D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9F802C-18EA-4475-84F9-A8906EBDCC10}" type="presOf" srcId="{A51FEB98-D5C6-428F-9520-6A47E4FECEE9}" destId="{BA8E8C76-4593-4F95-BAFB-B5BE431DC7CB}" srcOrd="0" destOrd="0" presId="urn:microsoft.com/office/officeart/2005/8/layout/equation1"/>
    <dgm:cxn modelId="{7EA61B3D-B36B-423E-B29F-81B720D26CDC}" type="presOf" srcId="{D05F621F-80D6-4A79-9F4A-7C28603B68D4}" destId="{36465144-92C0-484A-A059-621CF9879F54}" srcOrd="0" destOrd="0" presId="urn:microsoft.com/office/officeart/2005/8/layout/equation1"/>
    <dgm:cxn modelId="{C63BA388-F591-4F9E-8ECB-47CE7686EE64}" type="presOf" srcId="{73B49CD8-D493-454F-981A-2C18133DCDA5}" destId="{F060F993-6ED7-448D-8C1F-5A66EDDBC605}" srcOrd="0" destOrd="0" presId="urn:microsoft.com/office/officeart/2005/8/layout/equation1"/>
    <dgm:cxn modelId="{49637A92-1AC8-4ECC-BFB0-3332A28D5B8C}" type="presOf" srcId="{71F4E11F-9298-4268-AAAC-9E338D5ABCB0}" destId="{BB629144-E2C4-4D0E-A4D5-3BDD1EC217CE}" srcOrd="0" destOrd="0" presId="urn:microsoft.com/office/officeart/2005/8/layout/equation1"/>
    <dgm:cxn modelId="{21D1C58C-2EED-46C3-A96C-2A884A9E1602}" type="presOf" srcId="{F47AA3B6-23FE-4B46-9271-4C968CD32402}" destId="{7FF119E9-B6EF-4144-AF5D-7EBA5554C993}" srcOrd="0" destOrd="0" presId="urn:microsoft.com/office/officeart/2005/8/layout/equation1"/>
    <dgm:cxn modelId="{1916244B-2323-4F86-857E-E2A887AA6196}" srcId="{71F4E11F-9298-4268-AAAC-9E338D5ABCB0}" destId="{73B49CD8-D493-454F-981A-2C18133DCDA5}" srcOrd="0" destOrd="0" parTransId="{6AEB1699-CF54-4378-9CB6-4B9BCE4D0C8E}" sibTransId="{FA0EB5FA-CA63-4FB0-8B01-DEE979B6056B}"/>
    <dgm:cxn modelId="{6AC59377-7039-43A3-8AEC-D3AB12965E2C}" type="presOf" srcId="{FA0EB5FA-CA63-4FB0-8B01-DEE979B6056B}" destId="{7E134935-B8DB-4008-BDAD-8CB928B46A4F}" srcOrd="0" destOrd="0" presId="urn:microsoft.com/office/officeart/2005/8/layout/equation1"/>
    <dgm:cxn modelId="{B2185568-610D-4125-8317-9F82F902ED04}" srcId="{71F4E11F-9298-4268-AAAC-9E338D5ABCB0}" destId="{A51FEB98-D5C6-428F-9520-6A47E4FECEE9}" srcOrd="1" destOrd="0" parTransId="{44C058D4-6B19-44A7-8038-2605F34B25FD}" sibTransId="{F47AA3B6-23FE-4B46-9271-4C968CD32402}"/>
    <dgm:cxn modelId="{8941C468-962F-4FDD-A736-6ECD520B00A8}" srcId="{71F4E11F-9298-4268-AAAC-9E338D5ABCB0}" destId="{D05F621F-80D6-4A79-9F4A-7C28603B68D4}" srcOrd="2" destOrd="0" parTransId="{548C50A8-2F13-4989-B3F8-BB6016E175CE}" sibTransId="{42C4BE9E-29F2-4D32-9065-C4AD11C0BA2D}"/>
    <dgm:cxn modelId="{F94B4E5A-F8B7-4D91-99DF-43AE5E163322}" type="presParOf" srcId="{BB629144-E2C4-4D0E-A4D5-3BDD1EC217CE}" destId="{F060F993-6ED7-448D-8C1F-5A66EDDBC605}" srcOrd="0" destOrd="0" presId="urn:microsoft.com/office/officeart/2005/8/layout/equation1"/>
    <dgm:cxn modelId="{D3FA8CCF-AEE0-4F35-9F2E-9DBE579F0605}" type="presParOf" srcId="{BB629144-E2C4-4D0E-A4D5-3BDD1EC217CE}" destId="{E14A356F-8D4A-4E72-8A76-164A238716E9}" srcOrd="1" destOrd="0" presId="urn:microsoft.com/office/officeart/2005/8/layout/equation1"/>
    <dgm:cxn modelId="{7DE0B185-4091-49EB-B961-AF1E3640DEB0}" type="presParOf" srcId="{BB629144-E2C4-4D0E-A4D5-3BDD1EC217CE}" destId="{7E134935-B8DB-4008-BDAD-8CB928B46A4F}" srcOrd="2" destOrd="0" presId="urn:microsoft.com/office/officeart/2005/8/layout/equation1"/>
    <dgm:cxn modelId="{6BCE4713-CA0D-4387-BCFD-AAD8264AFCB7}" type="presParOf" srcId="{BB629144-E2C4-4D0E-A4D5-3BDD1EC217CE}" destId="{850EA49D-9B0C-4704-9861-C774AD446C44}" srcOrd="3" destOrd="0" presId="urn:microsoft.com/office/officeart/2005/8/layout/equation1"/>
    <dgm:cxn modelId="{9C4DF0B0-9F32-4A5A-9480-4B7FF6794605}" type="presParOf" srcId="{BB629144-E2C4-4D0E-A4D5-3BDD1EC217CE}" destId="{BA8E8C76-4593-4F95-BAFB-B5BE431DC7CB}" srcOrd="4" destOrd="0" presId="urn:microsoft.com/office/officeart/2005/8/layout/equation1"/>
    <dgm:cxn modelId="{1E6E8C22-3862-432E-8BA8-EBF07EE14EAB}" type="presParOf" srcId="{BB629144-E2C4-4D0E-A4D5-3BDD1EC217CE}" destId="{E30EDC0E-400F-43E2-9800-91C2E0F58B99}" srcOrd="5" destOrd="0" presId="urn:microsoft.com/office/officeart/2005/8/layout/equation1"/>
    <dgm:cxn modelId="{30BEF8F4-59E0-41E0-B875-03ED4F0D6582}" type="presParOf" srcId="{BB629144-E2C4-4D0E-A4D5-3BDD1EC217CE}" destId="{7FF119E9-B6EF-4144-AF5D-7EBA5554C993}" srcOrd="6" destOrd="0" presId="urn:microsoft.com/office/officeart/2005/8/layout/equation1"/>
    <dgm:cxn modelId="{85BCAAED-B816-473B-BC11-7AB435C5E860}" type="presParOf" srcId="{BB629144-E2C4-4D0E-A4D5-3BDD1EC217CE}" destId="{173223A2-5ACB-4BFB-9F6E-E6284249A903}" srcOrd="7" destOrd="0" presId="urn:microsoft.com/office/officeart/2005/8/layout/equation1"/>
    <dgm:cxn modelId="{69770B5F-DCAA-4515-B81F-03B38993319C}" type="presParOf" srcId="{BB629144-E2C4-4D0E-A4D5-3BDD1EC217CE}" destId="{36465144-92C0-484A-A059-621CF9879F54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F4E11F-9298-4268-AAAC-9E338D5ABCB0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1" csCatId="accent1" phldr="1"/>
      <dgm:spPr/>
    </dgm:pt>
    <dgm:pt modelId="{A51FEB98-D5C6-428F-9520-6A47E4FECEE9}">
      <dgm:prSet phldrT="[Text]" custT="1"/>
      <dgm:spPr/>
      <dgm:t>
        <a:bodyPr/>
        <a:lstStyle/>
        <a:p>
          <a:r>
            <a:rPr lang="en-US" sz="1600" dirty="0" smtClean="0"/>
            <a:t>Input Facility</a:t>
          </a:r>
          <a:endParaRPr lang="en-US" sz="1600" dirty="0"/>
        </a:p>
      </dgm:t>
    </dgm:pt>
    <dgm:pt modelId="{44C058D4-6B19-44A7-8038-2605F34B25FD}" type="parTrans" cxnId="{B2185568-610D-4125-8317-9F82F902ED04}">
      <dgm:prSet/>
      <dgm:spPr/>
      <dgm:t>
        <a:bodyPr/>
        <a:lstStyle/>
        <a:p>
          <a:endParaRPr lang="en-US" sz="2000"/>
        </a:p>
      </dgm:t>
    </dgm:pt>
    <dgm:pt modelId="{F47AA3B6-23FE-4B46-9271-4C968CD32402}" type="sibTrans" cxnId="{B2185568-610D-4125-8317-9F82F902ED04}">
      <dgm:prSet custT="1"/>
      <dgm:spPr/>
      <dgm:t>
        <a:bodyPr/>
        <a:lstStyle/>
        <a:p>
          <a:endParaRPr lang="en-US" sz="1400" dirty="0"/>
        </a:p>
      </dgm:t>
    </dgm:pt>
    <dgm:pt modelId="{D05F621F-80D6-4A79-9F4A-7C28603B68D4}">
      <dgm:prSet phldrT="[Text]" custT="1"/>
      <dgm:spPr/>
      <dgm:t>
        <a:bodyPr/>
        <a:lstStyle/>
        <a:p>
          <a:r>
            <a:rPr lang="en-US" sz="1600" dirty="0" smtClean="0"/>
            <a:t>Output Facility </a:t>
          </a:r>
          <a:endParaRPr lang="en-US" sz="1600" dirty="0"/>
        </a:p>
      </dgm:t>
    </dgm:pt>
    <dgm:pt modelId="{548C50A8-2F13-4989-B3F8-BB6016E175CE}" type="parTrans" cxnId="{8941C468-962F-4FDD-A736-6ECD520B00A8}">
      <dgm:prSet/>
      <dgm:spPr/>
      <dgm:t>
        <a:bodyPr/>
        <a:lstStyle/>
        <a:p>
          <a:endParaRPr lang="en-US" sz="2000"/>
        </a:p>
      </dgm:t>
    </dgm:pt>
    <dgm:pt modelId="{42C4BE9E-29F2-4D32-9065-C4AD11C0BA2D}" type="sibTrans" cxnId="{8941C468-962F-4FDD-A736-6ECD520B00A8}">
      <dgm:prSet/>
      <dgm:spPr/>
      <dgm:t>
        <a:bodyPr/>
        <a:lstStyle/>
        <a:p>
          <a:endParaRPr lang="en-US" sz="2000"/>
        </a:p>
      </dgm:t>
    </dgm:pt>
    <dgm:pt modelId="{73B49CD8-D493-454F-981A-2C18133DCDA5}">
      <dgm:prSet phldrT="[Text]" custT="1"/>
      <dgm:spPr/>
      <dgm:t>
        <a:bodyPr/>
        <a:lstStyle/>
        <a:p>
          <a:r>
            <a:rPr lang="en-US" sz="1600" dirty="0" smtClean="0"/>
            <a:t>Terminal</a:t>
          </a:r>
          <a:endParaRPr lang="en-US" sz="1600" dirty="0"/>
        </a:p>
      </dgm:t>
    </dgm:pt>
    <dgm:pt modelId="{6AEB1699-CF54-4378-9CB6-4B9BCE4D0C8E}" type="parTrans" cxnId="{1916244B-2323-4F86-857E-E2A887AA6196}">
      <dgm:prSet/>
      <dgm:spPr/>
      <dgm:t>
        <a:bodyPr/>
        <a:lstStyle/>
        <a:p>
          <a:endParaRPr lang="en-US" sz="2000"/>
        </a:p>
      </dgm:t>
    </dgm:pt>
    <dgm:pt modelId="{FA0EB5FA-CA63-4FB0-8B01-DEE979B6056B}" type="sibTrans" cxnId="{1916244B-2323-4F86-857E-E2A887AA6196}">
      <dgm:prSet custT="1"/>
      <dgm:spPr/>
      <dgm:t>
        <a:bodyPr/>
        <a:lstStyle/>
        <a:p>
          <a:endParaRPr lang="en-US" sz="1200" dirty="0"/>
        </a:p>
      </dgm:t>
    </dgm:pt>
    <dgm:pt modelId="{BB629144-E2C4-4D0E-A4D5-3BDD1EC217CE}" type="pres">
      <dgm:prSet presAssocID="{71F4E11F-9298-4268-AAAC-9E338D5ABCB0}" presName="linearFlow" presStyleCnt="0">
        <dgm:presLayoutVars>
          <dgm:dir/>
          <dgm:resizeHandles val="exact"/>
        </dgm:presLayoutVars>
      </dgm:prSet>
      <dgm:spPr/>
    </dgm:pt>
    <dgm:pt modelId="{F060F993-6ED7-448D-8C1F-5A66EDDBC605}" type="pres">
      <dgm:prSet presAssocID="{73B49CD8-D493-454F-981A-2C18133DCDA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A356F-8D4A-4E72-8A76-164A238716E9}" type="pres">
      <dgm:prSet presAssocID="{FA0EB5FA-CA63-4FB0-8B01-DEE979B6056B}" presName="spacerL" presStyleCnt="0"/>
      <dgm:spPr/>
    </dgm:pt>
    <dgm:pt modelId="{7E134935-B8DB-4008-BDAD-8CB928B46A4F}" type="pres">
      <dgm:prSet presAssocID="{FA0EB5FA-CA63-4FB0-8B01-DEE979B6056B}" presName="sibTrans" presStyleLbl="sibTrans2D1" presStyleIdx="0" presStyleCnt="2" custLinFactX="258549" custLinFactNeighborX="300000" custLinFactNeighborY="4390"/>
      <dgm:spPr/>
      <dgm:t>
        <a:bodyPr/>
        <a:lstStyle/>
        <a:p>
          <a:endParaRPr lang="en-US"/>
        </a:p>
      </dgm:t>
    </dgm:pt>
    <dgm:pt modelId="{850EA49D-9B0C-4704-9861-C774AD446C44}" type="pres">
      <dgm:prSet presAssocID="{FA0EB5FA-CA63-4FB0-8B01-DEE979B6056B}" presName="spacerR" presStyleCnt="0"/>
      <dgm:spPr/>
    </dgm:pt>
    <dgm:pt modelId="{BA8E8C76-4593-4F95-BAFB-B5BE431DC7CB}" type="pres">
      <dgm:prSet presAssocID="{A51FEB98-D5C6-428F-9520-6A47E4FECEE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EDC0E-400F-43E2-9800-91C2E0F58B99}" type="pres">
      <dgm:prSet presAssocID="{F47AA3B6-23FE-4B46-9271-4C968CD32402}" presName="spacerL" presStyleCnt="0"/>
      <dgm:spPr/>
    </dgm:pt>
    <dgm:pt modelId="{7FF119E9-B6EF-4144-AF5D-7EBA5554C993}" type="pres">
      <dgm:prSet presAssocID="{F47AA3B6-23FE-4B46-9271-4C968CD32402}" presName="sibTrans" presStyleLbl="sibTrans2D1" presStyleIdx="1" presStyleCnt="2" custLinFactX="-260569" custLinFactNeighborX="-300000" custLinFactNeighborY="2599"/>
      <dgm:spPr/>
      <dgm:t>
        <a:bodyPr/>
        <a:lstStyle/>
        <a:p>
          <a:endParaRPr lang="en-US"/>
        </a:p>
      </dgm:t>
    </dgm:pt>
    <dgm:pt modelId="{173223A2-5ACB-4BFB-9F6E-E6284249A903}" type="pres">
      <dgm:prSet presAssocID="{F47AA3B6-23FE-4B46-9271-4C968CD32402}" presName="spacerR" presStyleCnt="0"/>
      <dgm:spPr/>
    </dgm:pt>
    <dgm:pt modelId="{36465144-92C0-484A-A059-621CF9879F54}" type="pres">
      <dgm:prSet presAssocID="{D05F621F-80D6-4A79-9F4A-7C28603B68D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8B38C6-F663-43EF-BE10-F7D1433672E4}" type="presOf" srcId="{71F4E11F-9298-4268-AAAC-9E338D5ABCB0}" destId="{BB629144-E2C4-4D0E-A4D5-3BDD1EC217CE}" srcOrd="0" destOrd="0" presId="urn:microsoft.com/office/officeart/2005/8/layout/equation1"/>
    <dgm:cxn modelId="{E737057E-CBD7-4354-9100-183A9D5105F1}" type="presOf" srcId="{FA0EB5FA-CA63-4FB0-8B01-DEE979B6056B}" destId="{7E134935-B8DB-4008-BDAD-8CB928B46A4F}" srcOrd="0" destOrd="0" presId="urn:microsoft.com/office/officeart/2005/8/layout/equation1"/>
    <dgm:cxn modelId="{8941C468-962F-4FDD-A736-6ECD520B00A8}" srcId="{71F4E11F-9298-4268-AAAC-9E338D5ABCB0}" destId="{D05F621F-80D6-4A79-9F4A-7C28603B68D4}" srcOrd="2" destOrd="0" parTransId="{548C50A8-2F13-4989-B3F8-BB6016E175CE}" sibTransId="{42C4BE9E-29F2-4D32-9065-C4AD11C0BA2D}"/>
    <dgm:cxn modelId="{B8F79EE1-8F60-4FA3-9349-3060278E1BA0}" type="presOf" srcId="{D05F621F-80D6-4A79-9F4A-7C28603B68D4}" destId="{36465144-92C0-484A-A059-621CF9879F54}" srcOrd="0" destOrd="0" presId="urn:microsoft.com/office/officeart/2005/8/layout/equation1"/>
    <dgm:cxn modelId="{B2185568-610D-4125-8317-9F82F902ED04}" srcId="{71F4E11F-9298-4268-AAAC-9E338D5ABCB0}" destId="{A51FEB98-D5C6-428F-9520-6A47E4FECEE9}" srcOrd="1" destOrd="0" parTransId="{44C058D4-6B19-44A7-8038-2605F34B25FD}" sibTransId="{F47AA3B6-23FE-4B46-9271-4C968CD32402}"/>
    <dgm:cxn modelId="{CF1154DB-9E48-4C80-B27A-8895DBCE2F0C}" type="presOf" srcId="{F47AA3B6-23FE-4B46-9271-4C968CD32402}" destId="{7FF119E9-B6EF-4144-AF5D-7EBA5554C993}" srcOrd="0" destOrd="0" presId="urn:microsoft.com/office/officeart/2005/8/layout/equation1"/>
    <dgm:cxn modelId="{1916244B-2323-4F86-857E-E2A887AA6196}" srcId="{71F4E11F-9298-4268-AAAC-9E338D5ABCB0}" destId="{73B49CD8-D493-454F-981A-2C18133DCDA5}" srcOrd="0" destOrd="0" parTransId="{6AEB1699-CF54-4378-9CB6-4B9BCE4D0C8E}" sibTransId="{FA0EB5FA-CA63-4FB0-8B01-DEE979B6056B}"/>
    <dgm:cxn modelId="{575BB376-2A62-4107-983C-0BCBCBA1DDA0}" type="presOf" srcId="{73B49CD8-D493-454F-981A-2C18133DCDA5}" destId="{F060F993-6ED7-448D-8C1F-5A66EDDBC605}" srcOrd="0" destOrd="0" presId="urn:microsoft.com/office/officeart/2005/8/layout/equation1"/>
    <dgm:cxn modelId="{3C2D43B7-1FA1-4A0F-B4A7-EB30710CEDCC}" type="presOf" srcId="{A51FEB98-D5C6-428F-9520-6A47E4FECEE9}" destId="{BA8E8C76-4593-4F95-BAFB-B5BE431DC7CB}" srcOrd="0" destOrd="0" presId="urn:microsoft.com/office/officeart/2005/8/layout/equation1"/>
    <dgm:cxn modelId="{191842F5-DBAB-49F2-8D96-C9E6C11D76B6}" type="presParOf" srcId="{BB629144-E2C4-4D0E-A4D5-3BDD1EC217CE}" destId="{F060F993-6ED7-448D-8C1F-5A66EDDBC605}" srcOrd="0" destOrd="0" presId="urn:microsoft.com/office/officeart/2005/8/layout/equation1"/>
    <dgm:cxn modelId="{E0A3C100-8A91-46F1-AD99-E5316EBED039}" type="presParOf" srcId="{BB629144-E2C4-4D0E-A4D5-3BDD1EC217CE}" destId="{E14A356F-8D4A-4E72-8A76-164A238716E9}" srcOrd="1" destOrd="0" presId="urn:microsoft.com/office/officeart/2005/8/layout/equation1"/>
    <dgm:cxn modelId="{F8434ED5-F137-4418-A1F1-99B325EBE497}" type="presParOf" srcId="{BB629144-E2C4-4D0E-A4D5-3BDD1EC217CE}" destId="{7E134935-B8DB-4008-BDAD-8CB928B46A4F}" srcOrd="2" destOrd="0" presId="urn:microsoft.com/office/officeart/2005/8/layout/equation1"/>
    <dgm:cxn modelId="{87BB74FD-6E5E-4CB3-9AEA-0404BACD529E}" type="presParOf" srcId="{BB629144-E2C4-4D0E-A4D5-3BDD1EC217CE}" destId="{850EA49D-9B0C-4704-9861-C774AD446C44}" srcOrd="3" destOrd="0" presId="urn:microsoft.com/office/officeart/2005/8/layout/equation1"/>
    <dgm:cxn modelId="{E4599A6A-5483-4829-924B-2A2923AD6C42}" type="presParOf" srcId="{BB629144-E2C4-4D0E-A4D5-3BDD1EC217CE}" destId="{BA8E8C76-4593-4F95-BAFB-B5BE431DC7CB}" srcOrd="4" destOrd="0" presId="urn:microsoft.com/office/officeart/2005/8/layout/equation1"/>
    <dgm:cxn modelId="{1E8EDE88-179E-4557-9664-619E4DF831F9}" type="presParOf" srcId="{BB629144-E2C4-4D0E-A4D5-3BDD1EC217CE}" destId="{E30EDC0E-400F-43E2-9800-91C2E0F58B99}" srcOrd="5" destOrd="0" presId="urn:microsoft.com/office/officeart/2005/8/layout/equation1"/>
    <dgm:cxn modelId="{E9D84579-D817-494F-B2A3-F9E4E9FE0F02}" type="presParOf" srcId="{BB629144-E2C4-4D0E-A4D5-3BDD1EC217CE}" destId="{7FF119E9-B6EF-4144-AF5D-7EBA5554C993}" srcOrd="6" destOrd="0" presId="urn:microsoft.com/office/officeart/2005/8/layout/equation1"/>
    <dgm:cxn modelId="{8BB23C54-3ED3-4D22-A9C1-0B6F834E23BF}" type="presParOf" srcId="{BB629144-E2C4-4D0E-A4D5-3BDD1EC217CE}" destId="{173223A2-5ACB-4BFB-9F6E-E6284249A903}" srcOrd="7" destOrd="0" presId="urn:microsoft.com/office/officeart/2005/8/layout/equation1"/>
    <dgm:cxn modelId="{0CBA8FD4-3AFE-4649-99FC-0CD7E33AF74E}" type="presParOf" srcId="{BB629144-E2C4-4D0E-A4D5-3BDD1EC217CE}" destId="{36465144-92C0-484A-A059-621CF9879F54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D09DD8-5EFA-4F95-B52E-2954B816E84A}" type="doc">
      <dgm:prSet loTypeId="urn:microsoft.com/office/officeart/2005/8/layout/chevronAccent+Icon" loCatId="process" qsTypeId="urn:microsoft.com/office/officeart/2005/8/quickstyle/simple2" qsCatId="simple" csTypeId="urn:microsoft.com/office/officeart/2005/8/colors/accent1_4" csCatId="accent1" phldr="1"/>
      <dgm:spPr/>
    </dgm:pt>
    <dgm:pt modelId="{A0F0B6DB-B2D1-4C38-AB92-FAE27BAC2C09}">
      <dgm:prSet phldrT="[Text]"/>
      <dgm:spPr/>
      <dgm:t>
        <a:bodyPr/>
        <a:lstStyle/>
        <a:p>
          <a:r>
            <a:rPr lang="en-US" dirty="0" smtClean="0"/>
            <a:t>You press a key, such as &lt;a&gt;</a:t>
          </a:r>
          <a:endParaRPr lang="en-US" dirty="0"/>
        </a:p>
      </dgm:t>
    </dgm:pt>
    <dgm:pt modelId="{634A2AC5-1021-4625-8D97-196CBB47E361}" type="parTrans" cxnId="{E3BDA267-9E94-406E-83CB-B21CD3AF7956}">
      <dgm:prSet/>
      <dgm:spPr/>
      <dgm:t>
        <a:bodyPr/>
        <a:lstStyle/>
        <a:p>
          <a:endParaRPr lang="en-US"/>
        </a:p>
      </dgm:t>
    </dgm:pt>
    <dgm:pt modelId="{75702DA5-12FF-469E-9B36-85E4AAA8CDA7}" type="sibTrans" cxnId="{E3BDA267-9E94-406E-83CB-B21CD3AF7956}">
      <dgm:prSet/>
      <dgm:spPr/>
      <dgm:t>
        <a:bodyPr/>
        <a:lstStyle/>
        <a:p>
          <a:endParaRPr lang="en-US"/>
        </a:p>
      </dgm:t>
    </dgm:pt>
    <dgm:pt modelId="{B22D1F61-4B91-49C9-BF99-923BF3D9CBED}">
      <dgm:prSet phldrT="[Text]"/>
      <dgm:spPr/>
      <dgm:t>
        <a:bodyPr/>
        <a:lstStyle/>
        <a:p>
          <a:r>
            <a:rPr lang="en-US" dirty="0" smtClean="0"/>
            <a:t>The terminal sends a signal to the host</a:t>
          </a:r>
          <a:endParaRPr lang="en-US" dirty="0"/>
        </a:p>
      </dgm:t>
    </dgm:pt>
    <dgm:pt modelId="{204F7BA0-9158-45B7-A039-8BF89A55AEFA}" type="parTrans" cxnId="{B5EEF65E-1F4C-4252-A275-680D665C950E}">
      <dgm:prSet/>
      <dgm:spPr/>
      <dgm:t>
        <a:bodyPr/>
        <a:lstStyle/>
        <a:p>
          <a:endParaRPr lang="en-US"/>
        </a:p>
      </dgm:t>
    </dgm:pt>
    <dgm:pt modelId="{9A42B1FD-A747-402B-A877-386D38BC2ACF}" type="sibTrans" cxnId="{B5EEF65E-1F4C-4252-A275-680D665C950E}">
      <dgm:prSet/>
      <dgm:spPr/>
      <dgm:t>
        <a:bodyPr/>
        <a:lstStyle/>
        <a:p>
          <a:endParaRPr lang="en-US"/>
        </a:p>
      </dgm:t>
    </dgm:pt>
    <dgm:pt modelId="{DEE9D110-2261-4656-90C9-66FD1C3807C2}">
      <dgm:prSet phldrT="[Text]"/>
      <dgm:spPr/>
      <dgm:t>
        <a:bodyPr/>
        <a:lstStyle/>
        <a:p>
          <a:r>
            <a:rPr lang="en-US" dirty="0" smtClean="0"/>
            <a:t>The host </a:t>
          </a:r>
          <a:r>
            <a:rPr lang="en-US" b="1" dirty="0" smtClean="0"/>
            <a:t>echoes</a:t>
          </a:r>
          <a:r>
            <a:rPr lang="en-US" dirty="0" smtClean="0"/>
            <a:t> the character to your screen </a:t>
          </a:r>
          <a:endParaRPr lang="en-US" dirty="0"/>
        </a:p>
      </dgm:t>
    </dgm:pt>
    <dgm:pt modelId="{E0EA2750-9EEA-4D6E-AF3A-B214459F44EF}" type="parTrans" cxnId="{E7A19820-96FA-4501-81F7-D8A6FF05A94C}">
      <dgm:prSet/>
      <dgm:spPr/>
      <dgm:t>
        <a:bodyPr/>
        <a:lstStyle/>
        <a:p>
          <a:endParaRPr lang="en-US"/>
        </a:p>
      </dgm:t>
    </dgm:pt>
    <dgm:pt modelId="{F8B64044-B85E-498A-B71E-A0A7C4002A01}" type="sibTrans" cxnId="{E7A19820-96FA-4501-81F7-D8A6FF05A94C}">
      <dgm:prSet/>
      <dgm:spPr/>
      <dgm:t>
        <a:bodyPr/>
        <a:lstStyle/>
        <a:p>
          <a:endParaRPr lang="en-US"/>
        </a:p>
      </dgm:t>
    </dgm:pt>
    <dgm:pt modelId="{D8454B6B-CA14-4745-A7BA-496031FA57F9}" type="pres">
      <dgm:prSet presAssocID="{03D09DD8-5EFA-4F95-B52E-2954B816E84A}" presName="Name0" presStyleCnt="0">
        <dgm:presLayoutVars>
          <dgm:dir/>
          <dgm:resizeHandles val="exact"/>
        </dgm:presLayoutVars>
      </dgm:prSet>
      <dgm:spPr/>
    </dgm:pt>
    <dgm:pt modelId="{A6EAB6DC-B884-4B48-B2FA-DEE953E7C481}" type="pres">
      <dgm:prSet presAssocID="{A0F0B6DB-B2D1-4C38-AB92-FAE27BAC2C09}" presName="composite" presStyleCnt="0"/>
      <dgm:spPr/>
    </dgm:pt>
    <dgm:pt modelId="{096F77F1-BC47-4988-A76B-433F4EC33710}" type="pres">
      <dgm:prSet presAssocID="{A0F0B6DB-B2D1-4C38-AB92-FAE27BAC2C09}" presName="bgChev" presStyleLbl="node1" presStyleIdx="0" presStyleCnt="3"/>
      <dgm:spPr/>
    </dgm:pt>
    <dgm:pt modelId="{88388B36-592C-4F96-8932-0675C87219D1}" type="pres">
      <dgm:prSet presAssocID="{A0F0B6DB-B2D1-4C38-AB92-FAE27BAC2C09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F77671-2FCE-4211-853D-EE3C3217BF29}" type="pres">
      <dgm:prSet presAssocID="{75702DA5-12FF-469E-9B36-85E4AAA8CDA7}" presName="compositeSpace" presStyleCnt="0"/>
      <dgm:spPr/>
    </dgm:pt>
    <dgm:pt modelId="{19D3A884-9658-45D8-85BB-534663D20918}" type="pres">
      <dgm:prSet presAssocID="{B22D1F61-4B91-49C9-BF99-923BF3D9CBED}" presName="composite" presStyleCnt="0"/>
      <dgm:spPr/>
    </dgm:pt>
    <dgm:pt modelId="{5C97B91B-1EC8-4077-A375-E15D963FCB36}" type="pres">
      <dgm:prSet presAssocID="{B22D1F61-4B91-49C9-BF99-923BF3D9CBED}" presName="bgChev" presStyleLbl="node1" presStyleIdx="1" presStyleCnt="3"/>
      <dgm:spPr/>
    </dgm:pt>
    <dgm:pt modelId="{4F94200A-343C-4DEA-AA03-93111909FEC4}" type="pres">
      <dgm:prSet presAssocID="{B22D1F61-4B91-49C9-BF99-923BF3D9CBED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09B657-EC42-4877-AC7A-59B2D764DD72}" type="pres">
      <dgm:prSet presAssocID="{9A42B1FD-A747-402B-A877-386D38BC2ACF}" presName="compositeSpace" presStyleCnt="0"/>
      <dgm:spPr/>
    </dgm:pt>
    <dgm:pt modelId="{9E33EC91-12A1-42D1-991D-6509872011B7}" type="pres">
      <dgm:prSet presAssocID="{DEE9D110-2261-4656-90C9-66FD1C3807C2}" presName="composite" presStyleCnt="0"/>
      <dgm:spPr/>
    </dgm:pt>
    <dgm:pt modelId="{64413905-4E68-41FA-8B72-1A4EFAB74956}" type="pres">
      <dgm:prSet presAssocID="{DEE9D110-2261-4656-90C9-66FD1C3807C2}" presName="bgChev" presStyleLbl="node1" presStyleIdx="2" presStyleCnt="3"/>
      <dgm:spPr/>
    </dgm:pt>
    <dgm:pt modelId="{0EDA4A52-3758-43E2-9BA9-804667CB7534}" type="pres">
      <dgm:prSet presAssocID="{DEE9D110-2261-4656-90C9-66FD1C3807C2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BDA267-9E94-406E-83CB-B21CD3AF7956}" srcId="{03D09DD8-5EFA-4F95-B52E-2954B816E84A}" destId="{A0F0B6DB-B2D1-4C38-AB92-FAE27BAC2C09}" srcOrd="0" destOrd="0" parTransId="{634A2AC5-1021-4625-8D97-196CBB47E361}" sibTransId="{75702DA5-12FF-469E-9B36-85E4AAA8CDA7}"/>
    <dgm:cxn modelId="{B5EEF65E-1F4C-4252-A275-680D665C950E}" srcId="{03D09DD8-5EFA-4F95-B52E-2954B816E84A}" destId="{B22D1F61-4B91-49C9-BF99-923BF3D9CBED}" srcOrd="1" destOrd="0" parTransId="{204F7BA0-9158-45B7-A039-8BF89A55AEFA}" sibTransId="{9A42B1FD-A747-402B-A877-386D38BC2ACF}"/>
    <dgm:cxn modelId="{8ABFB3F0-FC04-4517-9008-8C972F74D766}" type="presOf" srcId="{A0F0B6DB-B2D1-4C38-AB92-FAE27BAC2C09}" destId="{88388B36-592C-4F96-8932-0675C87219D1}" srcOrd="0" destOrd="0" presId="urn:microsoft.com/office/officeart/2005/8/layout/chevronAccent+Icon"/>
    <dgm:cxn modelId="{CB2E1C5F-E305-4C63-9991-012A4B068143}" type="presOf" srcId="{B22D1F61-4B91-49C9-BF99-923BF3D9CBED}" destId="{4F94200A-343C-4DEA-AA03-93111909FEC4}" srcOrd="0" destOrd="0" presId="urn:microsoft.com/office/officeart/2005/8/layout/chevronAccent+Icon"/>
    <dgm:cxn modelId="{E7A19820-96FA-4501-81F7-D8A6FF05A94C}" srcId="{03D09DD8-5EFA-4F95-B52E-2954B816E84A}" destId="{DEE9D110-2261-4656-90C9-66FD1C3807C2}" srcOrd="2" destOrd="0" parTransId="{E0EA2750-9EEA-4D6E-AF3A-B214459F44EF}" sibTransId="{F8B64044-B85E-498A-B71E-A0A7C4002A01}"/>
    <dgm:cxn modelId="{7885936C-C0F2-43F7-AA45-E03DECDFB504}" type="presOf" srcId="{DEE9D110-2261-4656-90C9-66FD1C3807C2}" destId="{0EDA4A52-3758-43E2-9BA9-804667CB7534}" srcOrd="0" destOrd="0" presId="urn:microsoft.com/office/officeart/2005/8/layout/chevronAccent+Icon"/>
    <dgm:cxn modelId="{0DD0D29A-3209-438A-85AA-6DA9904D5009}" type="presOf" srcId="{03D09DD8-5EFA-4F95-B52E-2954B816E84A}" destId="{D8454B6B-CA14-4745-A7BA-496031FA57F9}" srcOrd="0" destOrd="0" presId="urn:microsoft.com/office/officeart/2005/8/layout/chevronAccent+Icon"/>
    <dgm:cxn modelId="{EFB294E7-2E13-4AF9-81F3-A1251FFD2513}" type="presParOf" srcId="{D8454B6B-CA14-4745-A7BA-496031FA57F9}" destId="{A6EAB6DC-B884-4B48-B2FA-DEE953E7C481}" srcOrd="0" destOrd="0" presId="urn:microsoft.com/office/officeart/2005/8/layout/chevronAccent+Icon"/>
    <dgm:cxn modelId="{B05ED56E-36BF-4B84-90A0-16568FF33051}" type="presParOf" srcId="{A6EAB6DC-B884-4B48-B2FA-DEE953E7C481}" destId="{096F77F1-BC47-4988-A76B-433F4EC33710}" srcOrd="0" destOrd="0" presId="urn:microsoft.com/office/officeart/2005/8/layout/chevronAccent+Icon"/>
    <dgm:cxn modelId="{B8FD0A2E-46A1-46F3-8688-04012A54FD29}" type="presParOf" srcId="{A6EAB6DC-B884-4B48-B2FA-DEE953E7C481}" destId="{88388B36-592C-4F96-8932-0675C87219D1}" srcOrd="1" destOrd="0" presId="urn:microsoft.com/office/officeart/2005/8/layout/chevronAccent+Icon"/>
    <dgm:cxn modelId="{75663017-E5B6-4446-A5A7-7E7F122AA3C0}" type="presParOf" srcId="{D8454B6B-CA14-4745-A7BA-496031FA57F9}" destId="{E8F77671-2FCE-4211-853D-EE3C3217BF29}" srcOrd="1" destOrd="0" presId="urn:microsoft.com/office/officeart/2005/8/layout/chevronAccent+Icon"/>
    <dgm:cxn modelId="{DECD89BC-F0D3-4063-9992-38B5FF7E553B}" type="presParOf" srcId="{D8454B6B-CA14-4745-A7BA-496031FA57F9}" destId="{19D3A884-9658-45D8-85BB-534663D20918}" srcOrd="2" destOrd="0" presId="urn:microsoft.com/office/officeart/2005/8/layout/chevronAccent+Icon"/>
    <dgm:cxn modelId="{6CD6AC11-886B-41B7-9462-1F5695998DC1}" type="presParOf" srcId="{19D3A884-9658-45D8-85BB-534663D20918}" destId="{5C97B91B-1EC8-4077-A375-E15D963FCB36}" srcOrd="0" destOrd="0" presId="urn:microsoft.com/office/officeart/2005/8/layout/chevronAccent+Icon"/>
    <dgm:cxn modelId="{A8D10046-2282-4F63-BE14-85D5F819AC6C}" type="presParOf" srcId="{19D3A884-9658-45D8-85BB-534663D20918}" destId="{4F94200A-343C-4DEA-AA03-93111909FEC4}" srcOrd="1" destOrd="0" presId="urn:microsoft.com/office/officeart/2005/8/layout/chevronAccent+Icon"/>
    <dgm:cxn modelId="{80EE2B47-2E60-444F-A8EE-A1A139AD27F4}" type="presParOf" srcId="{D8454B6B-CA14-4745-A7BA-496031FA57F9}" destId="{2709B657-EC42-4877-AC7A-59B2D764DD72}" srcOrd="3" destOrd="0" presId="urn:microsoft.com/office/officeart/2005/8/layout/chevronAccent+Icon"/>
    <dgm:cxn modelId="{BE5E7812-2E5D-4BFE-B782-75C16873C0A4}" type="presParOf" srcId="{D8454B6B-CA14-4745-A7BA-496031FA57F9}" destId="{9E33EC91-12A1-42D1-991D-6509872011B7}" srcOrd="4" destOrd="0" presId="urn:microsoft.com/office/officeart/2005/8/layout/chevronAccent+Icon"/>
    <dgm:cxn modelId="{B716BD98-A2C7-4543-AF10-8A954E4B10B9}" type="presParOf" srcId="{9E33EC91-12A1-42D1-991D-6509872011B7}" destId="{64413905-4E68-41FA-8B72-1A4EFAB74956}" srcOrd="0" destOrd="0" presId="urn:microsoft.com/office/officeart/2005/8/layout/chevronAccent+Icon"/>
    <dgm:cxn modelId="{FDB4BB16-4661-4867-9021-63EB0F7B095F}" type="presParOf" srcId="{9E33EC91-12A1-42D1-991D-6509872011B7}" destId="{0EDA4A52-3758-43E2-9BA9-804667CB7534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0F993-6ED7-448D-8C1F-5A66EDDBC605}">
      <dsp:nvSpPr>
        <dsp:cNvPr id="0" name=""/>
        <dsp:cNvSpPr/>
      </dsp:nvSpPr>
      <dsp:spPr>
        <a:xfrm>
          <a:off x="991" y="84963"/>
          <a:ext cx="1314521" cy="13145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Computer</a:t>
          </a:r>
          <a:endParaRPr lang="en-US" sz="1600" kern="1200" dirty="0"/>
        </a:p>
      </dsp:txBody>
      <dsp:txXfrm>
        <a:off x="193498" y="277470"/>
        <a:ext cx="929507" cy="929507"/>
      </dsp:txXfrm>
    </dsp:sp>
    <dsp:sp modelId="{7E134935-B8DB-4008-BDAD-8CB928B46A4F}">
      <dsp:nvSpPr>
        <dsp:cNvPr id="0" name=""/>
        <dsp:cNvSpPr/>
      </dsp:nvSpPr>
      <dsp:spPr>
        <a:xfrm>
          <a:off x="3700057" y="354844"/>
          <a:ext cx="762422" cy="76242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3801116" y="646394"/>
        <a:ext cx="560304" cy="179322"/>
      </dsp:txXfrm>
    </dsp:sp>
    <dsp:sp modelId="{BA8E8C76-4593-4F95-BAFB-B5BE431DC7CB}">
      <dsp:nvSpPr>
        <dsp:cNvPr id="0" name=""/>
        <dsp:cNvSpPr/>
      </dsp:nvSpPr>
      <dsp:spPr>
        <a:xfrm>
          <a:off x="2291413" y="84963"/>
          <a:ext cx="1314521" cy="13145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Terminal</a:t>
          </a:r>
          <a:endParaRPr lang="en-US" sz="1600" kern="1200" dirty="0"/>
        </a:p>
      </dsp:txBody>
      <dsp:txXfrm>
        <a:off x="2483920" y="277470"/>
        <a:ext cx="929507" cy="929507"/>
      </dsp:txXfrm>
    </dsp:sp>
    <dsp:sp modelId="{7FF119E9-B6EF-4144-AF5D-7EBA5554C993}">
      <dsp:nvSpPr>
        <dsp:cNvPr id="0" name=""/>
        <dsp:cNvSpPr/>
      </dsp:nvSpPr>
      <dsp:spPr>
        <a:xfrm>
          <a:off x="1405828" y="380828"/>
          <a:ext cx="762422" cy="762422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1506887" y="537887"/>
        <a:ext cx="560304" cy="448304"/>
      </dsp:txXfrm>
    </dsp:sp>
    <dsp:sp modelId="{36465144-92C0-484A-A059-621CF9879F54}">
      <dsp:nvSpPr>
        <dsp:cNvPr id="0" name=""/>
        <dsp:cNvSpPr/>
      </dsp:nvSpPr>
      <dsp:spPr>
        <a:xfrm>
          <a:off x="4581835" y="84963"/>
          <a:ext cx="1314521" cy="13145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Host</a:t>
          </a:r>
          <a:endParaRPr lang="en-US" sz="1600" kern="1200" dirty="0"/>
        </a:p>
      </dsp:txBody>
      <dsp:txXfrm>
        <a:off x="4774342" y="277470"/>
        <a:ext cx="929507" cy="929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0F993-6ED7-448D-8C1F-5A66EDDBC605}">
      <dsp:nvSpPr>
        <dsp:cNvPr id="0" name=""/>
        <dsp:cNvSpPr/>
      </dsp:nvSpPr>
      <dsp:spPr>
        <a:xfrm>
          <a:off x="991" y="84963"/>
          <a:ext cx="1314521" cy="13145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Terminal</a:t>
          </a:r>
          <a:endParaRPr lang="en-US" sz="1600" kern="1200" dirty="0"/>
        </a:p>
      </dsp:txBody>
      <dsp:txXfrm>
        <a:off x="193498" y="277470"/>
        <a:ext cx="929507" cy="929507"/>
      </dsp:txXfrm>
    </dsp:sp>
    <dsp:sp modelId="{7E134935-B8DB-4008-BDAD-8CB928B46A4F}">
      <dsp:nvSpPr>
        <dsp:cNvPr id="0" name=""/>
        <dsp:cNvSpPr/>
      </dsp:nvSpPr>
      <dsp:spPr>
        <a:xfrm>
          <a:off x="3713705" y="394483"/>
          <a:ext cx="762422" cy="76242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3814764" y="686033"/>
        <a:ext cx="560304" cy="179322"/>
      </dsp:txXfrm>
    </dsp:sp>
    <dsp:sp modelId="{BA8E8C76-4593-4F95-BAFB-B5BE431DC7CB}">
      <dsp:nvSpPr>
        <dsp:cNvPr id="0" name=""/>
        <dsp:cNvSpPr/>
      </dsp:nvSpPr>
      <dsp:spPr>
        <a:xfrm>
          <a:off x="2291413" y="84963"/>
          <a:ext cx="1314521" cy="13145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Input Facility</a:t>
          </a:r>
          <a:endParaRPr lang="en-US" sz="1600" kern="1200" dirty="0"/>
        </a:p>
      </dsp:txBody>
      <dsp:txXfrm>
        <a:off x="2483920" y="277470"/>
        <a:ext cx="929507" cy="929507"/>
      </dsp:txXfrm>
    </dsp:sp>
    <dsp:sp modelId="{7FF119E9-B6EF-4144-AF5D-7EBA5554C993}">
      <dsp:nvSpPr>
        <dsp:cNvPr id="0" name=""/>
        <dsp:cNvSpPr/>
      </dsp:nvSpPr>
      <dsp:spPr>
        <a:xfrm>
          <a:off x="1405820" y="380828"/>
          <a:ext cx="762422" cy="762422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1506879" y="537887"/>
        <a:ext cx="560304" cy="448304"/>
      </dsp:txXfrm>
    </dsp:sp>
    <dsp:sp modelId="{36465144-92C0-484A-A059-621CF9879F54}">
      <dsp:nvSpPr>
        <dsp:cNvPr id="0" name=""/>
        <dsp:cNvSpPr/>
      </dsp:nvSpPr>
      <dsp:spPr>
        <a:xfrm>
          <a:off x="4581835" y="84963"/>
          <a:ext cx="1314521" cy="13145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Output Facility </a:t>
          </a:r>
          <a:endParaRPr lang="en-US" sz="1600" kern="1200" dirty="0"/>
        </a:p>
      </dsp:txBody>
      <dsp:txXfrm>
        <a:off x="4774342" y="277470"/>
        <a:ext cx="929507" cy="929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F77F1-BC47-4988-A76B-433F4EC33710}">
      <dsp:nvSpPr>
        <dsp:cNvPr id="0" name=""/>
        <dsp:cNvSpPr/>
      </dsp:nvSpPr>
      <dsp:spPr>
        <a:xfrm>
          <a:off x="977" y="311762"/>
          <a:ext cx="2455552" cy="947843"/>
        </a:xfrm>
        <a:prstGeom prst="chevron">
          <a:avLst>
            <a:gd name="adj" fmla="val 4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388B36-592C-4F96-8932-0675C87219D1}">
      <dsp:nvSpPr>
        <dsp:cNvPr id="0" name=""/>
        <dsp:cNvSpPr/>
      </dsp:nvSpPr>
      <dsp:spPr>
        <a:xfrm>
          <a:off x="655791" y="548722"/>
          <a:ext cx="2073577" cy="947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You press a key, such as &lt;a&gt;</a:t>
          </a:r>
          <a:endParaRPr lang="en-US" sz="1600" kern="1200" dirty="0"/>
        </a:p>
      </dsp:txBody>
      <dsp:txXfrm>
        <a:off x="683552" y="576483"/>
        <a:ext cx="2018055" cy="892321"/>
      </dsp:txXfrm>
    </dsp:sp>
    <dsp:sp modelId="{5C97B91B-1EC8-4077-A375-E15D963FCB36}">
      <dsp:nvSpPr>
        <dsp:cNvPr id="0" name=""/>
        <dsp:cNvSpPr/>
      </dsp:nvSpPr>
      <dsp:spPr>
        <a:xfrm>
          <a:off x="2805763" y="311762"/>
          <a:ext cx="2455552" cy="947843"/>
        </a:xfrm>
        <a:prstGeom prst="chevron">
          <a:avLst>
            <a:gd name="adj" fmla="val 40000"/>
          </a:avLst>
        </a:prstGeom>
        <a:solidFill>
          <a:schemeClr val="accent1">
            <a:shade val="50000"/>
            <a:hueOff val="-332787"/>
            <a:satOff val="-24045"/>
            <a:lumOff val="319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94200A-343C-4DEA-AA03-93111909FEC4}">
      <dsp:nvSpPr>
        <dsp:cNvPr id="0" name=""/>
        <dsp:cNvSpPr/>
      </dsp:nvSpPr>
      <dsp:spPr>
        <a:xfrm>
          <a:off x="3460577" y="548722"/>
          <a:ext cx="2073577" cy="947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332787"/>
              <a:satOff val="-24045"/>
              <a:lumOff val="319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terminal sends a signal to the host</a:t>
          </a:r>
          <a:endParaRPr lang="en-US" sz="1600" kern="1200" dirty="0"/>
        </a:p>
      </dsp:txBody>
      <dsp:txXfrm>
        <a:off x="3488338" y="576483"/>
        <a:ext cx="2018055" cy="892321"/>
      </dsp:txXfrm>
    </dsp:sp>
    <dsp:sp modelId="{64413905-4E68-41FA-8B72-1A4EFAB74956}">
      <dsp:nvSpPr>
        <dsp:cNvPr id="0" name=""/>
        <dsp:cNvSpPr/>
      </dsp:nvSpPr>
      <dsp:spPr>
        <a:xfrm>
          <a:off x="5610550" y="311762"/>
          <a:ext cx="2455552" cy="947843"/>
        </a:xfrm>
        <a:prstGeom prst="chevron">
          <a:avLst>
            <a:gd name="adj" fmla="val 40000"/>
          </a:avLst>
        </a:prstGeom>
        <a:solidFill>
          <a:schemeClr val="accent1">
            <a:shade val="50000"/>
            <a:hueOff val="-332787"/>
            <a:satOff val="-24045"/>
            <a:lumOff val="319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DA4A52-3758-43E2-9BA9-804667CB7534}">
      <dsp:nvSpPr>
        <dsp:cNvPr id="0" name=""/>
        <dsp:cNvSpPr/>
      </dsp:nvSpPr>
      <dsp:spPr>
        <a:xfrm>
          <a:off x="6265364" y="548722"/>
          <a:ext cx="2073577" cy="947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332787"/>
              <a:satOff val="-24045"/>
              <a:lumOff val="319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host </a:t>
          </a:r>
          <a:r>
            <a:rPr lang="en-US" sz="1600" b="1" kern="1200" dirty="0" smtClean="0"/>
            <a:t>echoes</a:t>
          </a:r>
          <a:r>
            <a:rPr lang="en-US" sz="1600" kern="1200" dirty="0" smtClean="0"/>
            <a:t> the character to your screen </a:t>
          </a:r>
          <a:endParaRPr lang="en-US" sz="1600" kern="1200" dirty="0"/>
        </a:p>
      </dsp:txBody>
      <dsp:txXfrm>
        <a:off x="6293125" y="576483"/>
        <a:ext cx="2018055" cy="892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9/27/2013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9/27/2013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200" dirty="0" smtClean="0"/>
              <a:t>An Interface is a way for two separate entities to interact.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9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Chapter 3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>
                <a:effectLst/>
              </a:rPr>
              <a:t>The Unix Connection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1400" b="0" dirty="0"/>
              <a:t>Hadeel</a:t>
            </a:r>
            <a:r>
              <a:rPr lang="en-US" sz="1400" b="0" dirty="0"/>
              <a:t> </a:t>
            </a:r>
            <a:r>
              <a:rPr lang="en-US" sz="1400" b="0" dirty="0"/>
              <a:t>Ammari</a:t>
            </a:r>
            <a:r>
              <a:rPr lang="en-US" sz="1400" b="0" dirty="0"/>
              <a:t>, </a:t>
            </a:r>
            <a:r>
              <a:rPr lang="en-US" sz="1400" b="0" dirty="0"/>
              <a:t>M.C.Sc</a:t>
            </a:r>
            <a:r>
              <a:rPr lang="en-US" sz="1400" b="0" dirty="0"/>
              <a:t>, MBA</a:t>
            </a:r>
          </a:p>
          <a:p>
            <a:r>
              <a:rPr lang="en-US" sz="1400" b="0" dirty="0"/>
              <a:t>Computer Science Instructor, Foothill Collage</a:t>
            </a:r>
          </a:p>
        </p:txBody>
      </p:sp>
    </p:spTree>
    <p:extLst>
      <p:ext uri="{BB962C8B-B14F-4D97-AF65-F5344CB8AC3E}">
        <p14:creationId xmlns:p14="http://schemas.microsoft.com/office/powerpoint/2010/main" val="229876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sz="3200" b="1" kern="1200" cap="all" dirty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The Unix Connection</a:t>
            </a:r>
          </a:p>
        </p:txBody>
      </p:sp>
      <p:pic>
        <p:nvPicPr>
          <p:cNvPr id="4" name="Picture 3" descr="hah33614_c03_0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0" b="6198"/>
          <a:stretch/>
        </p:blipFill>
        <p:spPr bwMode="auto">
          <a:xfrm>
            <a:off x="2078262" y="1514895"/>
            <a:ext cx="7911903" cy="450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sz="3200" b="1" kern="1200" cap="all" dirty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rPr>
              <a:t>Hosts Without Consoles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en-GB" sz="2200" dirty="0" smtClean="0"/>
              <a:t>If a computers that can run on its own, without direct input from a human being, there is no need for a terminal. 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/>
              <a:t>These are called </a:t>
            </a:r>
            <a:r>
              <a:rPr lang="en-GB" sz="2200" b="1" dirty="0" smtClean="0"/>
              <a:t>headless systems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/>
              <a:t>Examples of headless systems: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Web servers and mail servers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Routers: special-purpose computers that relay data from one network to another.</a:t>
            </a:r>
          </a:p>
          <a:p>
            <a:pPr lvl="2">
              <a:lnSpc>
                <a:spcPct val="110000"/>
              </a:lnSpc>
            </a:pPr>
            <a:endParaRPr lang="en-GB" sz="2000" dirty="0" smtClean="0"/>
          </a:p>
          <a:p>
            <a:pPr lvl="2">
              <a:lnSpc>
                <a:spcPct val="110000"/>
              </a:lnSpc>
            </a:pPr>
            <a:endParaRPr lang="en-GB" sz="2000" dirty="0" smtClean="0"/>
          </a:p>
          <a:p>
            <a:pPr lvl="1">
              <a:lnSpc>
                <a:spcPct val="110000"/>
              </a:lnSpc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67564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63" y="2750584"/>
            <a:ext cx="5472752" cy="2736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sz="3200" b="1" kern="1200" cap="all" dirty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The Client/Server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endParaRPr lang="en-US" dirty="0"/>
          </a:p>
          <a:p>
            <a:pPr lvl="1">
              <a:lnSpc>
                <a:spcPct val="110000"/>
              </a:lnSpc>
            </a:pPr>
            <a:endParaRPr lang="en-GB" sz="2200" dirty="0"/>
          </a:p>
          <a:p>
            <a:pPr lvl="1">
              <a:lnSpc>
                <a:spcPct val="110000"/>
              </a:lnSpc>
            </a:pPr>
            <a:endParaRPr lang="en-GB" sz="2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978025"/>
            <a:ext cx="9540922" cy="4117975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en-GB" sz="2200" dirty="0" smtClean="0"/>
              <a:t>Server is a program that offers a service of some type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/>
              <a:t>Client is a program that uses a service.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/>
              <a:t>Examples: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Web client/server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Mail client server </a:t>
            </a:r>
            <a:br>
              <a:rPr lang="en-GB" sz="2000" dirty="0" smtClean="0"/>
            </a:br>
            <a:r>
              <a:rPr lang="en-GB" sz="2000" dirty="0" smtClean="0"/>
              <a:t>(SMTP, POP and IMAP)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Connecting to a host (SSH)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Upload and download files (FTP)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Usenet: the worldwide system of discussion groups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7564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sz="3200" b="1" kern="1200" cap="all" dirty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rPr>
              <a:t>What Happens When You Press a Key?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94989028"/>
              </p:ext>
            </p:extLst>
          </p:nvPr>
        </p:nvGraphicFramePr>
        <p:xfrm>
          <a:off x="1936844" y="2088094"/>
          <a:ext cx="8339919" cy="1808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4067033"/>
            <a:ext cx="9540922" cy="2028967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en-GB" sz="2200" dirty="0" smtClean="0"/>
              <a:t>Why the host echoes each character not the terminal?</a:t>
            </a:r>
          </a:p>
          <a:p>
            <a:pPr lvl="2">
              <a:lnSpc>
                <a:spcPct val="110000"/>
              </a:lnSpc>
            </a:pPr>
            <a:r>
              <a:rPr lang="en-GB" sz="1800" dirty="0" smtClean="0"/>
              <a:t>Ensure that what you are typing is received successfully and the connection between the host and terminal is intact.</a:t>
            </a:r>
          </a:p>
          <a:p>
            <a:pPr lvl="2">
              <a:lnSpc>
                <a:spcPct val="110000"/>
              </a:lnSpc>
            </a:pPr>
            <a:r>
              <a:rPr lang="en-GB" sz="1800" dirty="0" smtClean="0"/>
              <a:t>As Unix was designed to work with different terminals, the operating system needs to handles some  key presses such as &lt;Backspace&gt; and &lt;Delete&gt;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50827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141424" cy="1143000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en-US" sz="3200" b="1" kern="1200" cap="all" dirty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rPr>
              <a:t>Character Terminals and Graphics Terminals</a:t>
            </a:r>
            <a:endParaRPr lang="en-GB" sz="3200" b="1" kern="1200" cap="all" dirty="0">
              <a:solidFill>
                <a:schemeClr val="accent1"/>
              </a:solidFill>
              <a:effectLst>
                <a:outerShdw blurRad="38100" dist="25400" dir="18900000" algn="bl" rotWithShape="0">
                  <a:schemeClr val="bg1">
                    <a:alpha val="8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en-GB" sz="2200" dirty="0" smtClean="0"/>
              <a:t>Character Terminal or Text-based Terminal is a terminal that only works with text.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/>
              <a:t>Graphics Terminals have a keyboard and a mouse and take full advantage of the video hardware.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0827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141424" cy="1143000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en-US" sz="3200" b="1" kern="1200" cap="all" dirty="0" smtClean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The Most Common Types of Terminals</a:t>
            </a:r>
            <a:endParaRPr lang="en-GB" sz="3200" b="1" kern="1200" cap="all" dirty="0">
              <a:solidFill>
                <a:schemeClr val="accent1"/>
              </a:solidFill>
              <a:effectLst>
                <a:outerShdw blurRad="38100" dist="25400" dir="18900000" algn="bl" rotWithShape="0">
                  <a:schemeClr val="bg1">
                    <a:alpha val="8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en-GB" sz="2200" dirty="0" smtClean="0"/>
              <a:t>When connecting to a remote terminal, you can use: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A character terminal (emulating VT100)</a:t>
            </a:r>
            <a:br>
              <a:rPr lang="en-GB" sz="20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endParaRPr lang="en-GB" sz="2000" dirty="0" smtClean="0"/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A graphics terminal (emulating an X terminal)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2755" y="2796112"/>
            <a:ext cx="2114681" cy="36933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dirty="0" smtClean="0">
                <a:latin typeface="Courier New" pitchFamily="49" charset="0"/>
                <a:ea typeface="FangSong" pitchFamily="49" charset="-122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ea typeface="FangSong" pitchFamily="49" charset="-122"/>
                <a:cs typeface="Courier New" pitchFamily="49" charset="0"/>
              </a:rPr>
              <a:t>ssh</a:t>
            </a:r>
            <a:r>
              <a:rPr lang="en-US" dirty="0" smtClean="0">
                <a:latin typeface="Courier New" pitchFamily="49" charset="0"/>
                <a:ea typeface="FangSong" pitchFamily="49" charset="-122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ea typeface="FangSong" pitchFamily="49" charset="-122"/>
                <a:cs typeface="Courier New" pitchFamily="49" charset="0"/>
              </a:rPr>
              <a:t>host_name</a:t>
            </a:r>
            <a:endParaRPr lang="en-US" dirty="0">
              <a:latin typeface="Courier New" pitchFamily="49" charset="0"/>
              <a:ea typeface="FangSong" pitchFamily="49" charset="-122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5027" y="3972112"/>
            <a:ext cx="2528256" cy="36933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dirty="0" smtClean="0">
                <a:latin typeface="Courier New" pitchFamily="49" charset="0"/>
                <a:ea typeface="FangSong" pitchFamily="49" charset="-122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ea typeface="FangSong" pitchFamily="49" charset="-122"/>
                <a:cs typeface="Courier New" pitchFamily="49" charset="0"/>
              </a:rPr>
              <a:t>ssh</a:t>
            </a:r>
            <a:r>
              <a:rPr lang="en-US" dirty="0" smtClean="0">
                <a:latin typeface="Courier New" pitchFamily="49" charset="0"/>
                <a:ea typeface="FangSong" pitchFamily="49" charset="-122"/>
                <a:cs typeface="Courier New" pitchFamily="49" charset="0"/>
              </a:rPr>
              <a:t> –X </a:t>
            </a:r>
            <a:r>
              <a:rPr lang="en-US" dirty="0" smtClean="0">
                <a:latin typeface="Courier New" pitchFamily="49" charset="0"/>
                <a:ea typeface="FangSong" pitchFamily="49" charset="-122"/>
                <a:cs typeface="Courier New" pitchFamily="49" charset="0"/>
              </a:rPr>
              <a:t>host_name</a:t>
            </a:r>
            <a:endParaRPr lang="en-US" dirty="0">
              <a:latin typeface="Courier New" pitchFamily="49" charset="0"/>
              <a:ea typeface="FangSong" pitchFamily="49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7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Topics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Humans, Machines and Aliens</a:t>
            </a:r>
          </a:p>
          <a:p>
            <a:r>
              <a:rPr lang="en-US" dirty="0"/>
              <a:t>In the Olden Days, Computers Were Expensive</a:t>
            </a:r>
          </a:p>
          <a:p>
            <a:r>
              <a:rPr lang="en-US" dirty="0"/>
              <a:t>Host and Terminals</a:t>
            </a:r>
          </a:p>
          <a:p>
            <a:r>
              <a:rPr lang="en-US" dirty="0"/>
              <a:t>Terminal Rooms and Terminal Servers</a:t>
            </a:r>
          </a:p>
          <a:p>
            <a:r>
              <a:rPr lang="en-US" dirty="0"/>
              <a:t>The Console</a:t>
            </a:r>
          </a:p>
          <a:p>
            <a:r>
              <a:rPr lang="en-US" dirty="0"/>
              <a:t>The Unix Connection</a:t>
            </a:r>
          </a:p>
          <a:p>
            <a:r>
              <a:rPr lang="en-US" dirty="0"/>
              <a:t>Hosts Without Consoles</a:t>
            </a:r>
          </a:p>
          <a:p>
            <a:r>
              <a:rPr lang="en-US" dirty="0"/>
              <a:t>The Client/Server Relationship</a:t>
            </a:r>
          </a:p>
          <a:p>
            <a:r>
              <a:rPr lang="en-US" dirty="0"/>
              <a:t>What Happens When You Press a Key?</a:t>
            </a:r>
          </a:p>
          <a:p>
            <a:r>
              <a:rPr lang="en-US" dirty="0"/>
              <a:t>Character Terminals and Graphics </a:t>
            </a:r>
            <a:r>
              <a:rPr lang="en-US" dirty="0" smtClean="0"/>
              <a:t>Terminals</a:t>
            </a:r>
          </a:p>
          <a:p>
            <a:r>
              <a:rPr lang="en-US" dirty="0" smtClean="0"/>
              <a:t>The Most Common Types of Terminals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sz="3200" b="1" kern="1200" cap="all" dirty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rPr>
              <a:t>Humans, Machines and Aliens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marL="365760" lvl="1" indent="0">
              <a:lnSpc>
                <a:spcPct val="110000"/>
              </a:lnSpc>
              <a:buNone/>
            </a:pPr>
            <a:endParaRPr lang="en-GB" sz="2200" dirty="0"/>
          </a:p>
          <a:p>
            <a:pPr marL="365760" lvl="1" indent="0">
              <a:lnSpc>
                <a:spcPct val="110000"/>
              </a:lnSpc>
              <a:buNone/>
            </a:pPr>
            <a:endParaRPr lang="en-GB" sz="22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65967616"/>
              </p:ext>
            </p:extLst>
          </p:nvPr>
        </p:nvGraphicFramePr>
        <p:xfrm>
          <a:off x="2960040" y="2142694"/>
          <a:ext cx="5897349" cy="1484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37744736"/>
              </p:ext>
            </p:extLst>
          </p:nvPr>
        </p:nvGraphicFramePr>
        <p:xfrm>
          <a:off x="2989610" y="4205789"/>
          <a:ext cx="5897349" cy="1484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0638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381000"/>
            <a:ext cx="10209663" cy="114300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cap="all" dirty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rPr>
              <a:t>In the Olden Days, Computers Were Expensive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10000"/>
              </a:lnSpc>
            </a:pPr>
            <a:r>
              <a:rPr lang="en-GB" sz="2200" dirty="0" smtClean="0"/>
              <a:t>No personal computers.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/>
              <a:t>Most computers were large, expensive, temperamental machine that required their own staff of programmers and administrators (Mainframe computers).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/>
              <a:t>Mainframe computers were kept in special rooms called glass rooms </a:t>
            </a:r>
          </a:p>
          <a:p>
            <a:pPr lvl="2">
              <a:lnSpc>
                <a:spcPct val="110000"/>
              </a:lnSpc>
            </a:pPr>
            <a:r>
              <a:rPr lang="en-GB" sz="1800" dirty="0" smtClean="0"/>
              <a:t>Environment (fragile)</a:t>
            </a:r>
          </a:p>
          <a:p>
            <a:pPr lvl="2">
              <a:lnSpc>
                <a:spcPct val="110000"/>
              </a:lnSpc>
            </a:pPr>
            <a:r>
              <a:rPr lang="en-GB" sz="1800" dirty="0" smtClean="0"/>
              <a:t>Safety (valuable)</a:t>
            </a:r>
          </a:p>
          <a:p>
            <a:pPr lvl="2">
              <a:lnSpc>
                <a:spcPct val="110000"/>
              </a:lnSpc>
            </a:pPr>
            <a:r>
              <a:rPr lang="en-GB" sz="1800" dirty="0" smtClean="0"/>
              <a:t>Display (rare)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/>
              <a:t>In the late 1960s and early 1970s, computers were expensive and hard to use.</a:t>
            </a:r>
          </a:p>
          <a:p>
            <a:pPr lvl="1">
              <a:lnSpc>
                <a:spcPct val="110000"/>
              </a:lnSpc>
            </a:pPr>
            <a:endParaRPr lang="en-GB" sz="2200" dirty="0" smtClean="0"/>
          </a:p>
          <a:p>
            <a:pPr lvl="1">
              <a:lnSpc>
                <a:spcPct val="110000"/>
              </a:lnSpc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92868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381000"/>
            <a:ext cx="10209663" cy="114300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cap="all" dirty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rPr>
              <a:t>In the Olden Days, Computers Were Expensive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GB" sz="2200" dirty="0"/>
              <a:t>Need to make computing easier and cheaper </a:t>
            </a:r>
            <a:endParaRPr lang="en-GB" sz="2200" dirty="0" smtClean="0"/>
          </a:p>
          <a:p>
            <a:pPr lvl="1">
              <a:lnSpc>
                <a:spcPct val="110000"/>
              </a:lnSpc>
            </a:pPr>
            <a:r>
              <a:rPr lang="en-GB" sz="2200" dirty="0" smtClean="0"/>
              <a:t>Unix was developed to be 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Multitasking (Multiprogramming)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Multiuser (Time-sharing system): this means each user would need his own interface.</a:t>
            </a:r>
          </a:p>
          <a:p>
            <a:pPr lvl="2">
              <a:lnSpc>
                <a:spcPct val="110000"/>
              </a:lnSpc>
            </a:pPr>
            <a:endParaRPr lang="en-GB" sz="2000" dirty="0" smtClean="0"/>
          </a:p>
          <a:p>
            <a:pPr lvl="1">
              <a:lnSpc>
                <a:spcPct val="110000"/>
              </a:lnSpc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39954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sz="3200" b="1" kern="1200" cap="all" dirty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rPr>
              <a:t>Host and Terminals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63" t="1901" r="7005" b="3802"/>
          <a:stretch/>
        </p:blipFill>
        <p:spPr>
          <a:xfrm>
            <a:off x="6250675" y="1596789"/>
            <a:ext cx="5224892" cy="3766783"/>
          </a:xfrm>
        </p:spPr>
      </p:pic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409364" cy="4117975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10000"/>
              </a:lnSpc>
            </a:pPr>
            <a:r>
              <a:rPr lang="en-GB" sz="2200" dirty="0" smtClean="0"/>
              <a:t>Teletype was valuable because it was economical and available.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/>
              <a:t>First multiuser Unix: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Host: single processing element (PDP-11).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Terminals: multiple interface units (teletypes)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/>
              <a:t>This design made Unix flexible and able to work with any computer architecture.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31990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sz="3200" b="1" kern="1200" cap="all" dirty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rPr>
              <a:t>Terminal Rooms and Terminal Servers</a:t>
            </a:r>
          </a:p>
        </p:txBody>
      </p:sp>
      <p:pic>
        <p:nvPicPr>
          <p:cNvPr id="4" name="Picture 3" descr="hah33614_c03_0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9" b="7520"/>
          <a:stretch/>
        </p:blipFill>
        <p:spPr bwMode="auto">
          <a:xfrm>
            <a:off x="1870877" y="1719615"/>
            <a:ext cx="8493046" cy="38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284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sz="3200" b="1" kern="1200" cap="all" dirty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rPr>
              <a:t>Terminal Rooms and Terminal Servers</a:t>
            </a:r>
          </a:p>
        </p:txBody>
      </p:sp>
      <p:pic>
        <p:nvPicPr>
          <p:cNvPr id="5" name="Picture 3" descr="hah33614_c03_0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1" b="6966"/>
          <a:stretch/>
        </p:blipFill>
        <p:spPr bwMode="auto">
          <a:xfrm>
            <a:off x="1709777" y="1596794"/>
            <a:ext cx="8486910" cy="4449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47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sz="3200" b="1" kern="1200" cap="all" dirty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The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en-GB" sz="2400" dirty="0" smtClean="0"/>
              <a:t>The console is the terminal connected to the computer itself and used to administrate the system.</a:t>
            </a:r>
          </a:p>
          <a:p>
            <a:pPr lvl="1">
              <a:lnSpc>
                <a:spcPct val="110000"/>
              </a:lnSpc>
            </a:pPr>
            <a:r>
              <a:rPr lang="en-GB" sz="2400" dirty="0" smtClean="0"/>
              <a:t>Why do we need to know about console and regular terminals?</a:t>
            </a:r>
          </a:p>
          <a:p>
            <a:pPr lvl="2">
              <a:lnSpc>
                <a:spcPct val="110000"/>
              </a:lnSpc>
            </a:pPr>
            <a:r>
              <a:rPr lang="en-GB" sz="2200" dirty="0" smtClean="0"/>
              <a:t>We need to know what it means when learning about Unix</a:t>
            </a:r>
          </a:p>
          <a:p>
            <a:pPr lvl="2">
              <a:lnSpc>
                <a:spcPct val="110000"/>
              </a:lnSpc>
            </a:pPr>
            <a:r>
              <a:rPr lang="en-GB" sz="2200" dirty="0" smtClean="0"/>
              <a:t>There are certain things that </a:t>
            </a:r>
            <a:r>
              <a:rPr lang="en-GB" sz="2200" dirty="0"/>
              <a:t>can only be done </a:t>
            </a:r>
            <a:r>
              <a:rPr lang="en-GB" sz="2200" dirty="0" smtClean="0"/>
              <a:t>at the console</a:t>
            </a:r>
          </a:p>
          <a:p>
            <a:pPr lvl="2">
              <a:lnSpc>
                <a:spcPct val="110000"/>
              </a:lnSpc>
            </a:pPr>
            <a:r>
              <a:rPr lang="en-GB" sz="2200" dirty="0" smtClean="0"/>
              <a:t>Error messages are displayed only on the console 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84467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S103031023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TS103031023</Template>
  <TotalTime>0</TotalTime>
  <Words>573</Words>
  <Application>Microsoft Office PowerPoint</Application>
  <PresentationFormat>Custom</PresentationFormat>
  <Paragraphs>85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TS103031023</vt:lpstr>
      <vt:lpstr>Chapter 3 The Unix Connection</vt:lpstr>
      <vt:lpstr>Main Topics </vt:lpstr>
      <vt:lpstr>Humans, Machines and Aliens</vt:lpstr>
      <vt:lpstr>In the Olden Days, Computers Were Expensive</vt:lpstr>
      <vt:lpstr>In the Olden Days, Computers Were Expensive</vt:lpstr>
      <vt:lpstr>Host and Terminals</vt:lpstr>
      <vt:lpstr>Terminal Rooms and Terminal Servers</vt:lpstr>
      <vt:lpstr>Terminal Rooms and Terminal Servers</vt:lpstr>
      <vt:lpstr>The Console</vt:lpstr>
      <vt:lpstr>The Unix Connection</vt:lpstr>
      <vt:lpstr>Hosts Without Consoles</vt:lpstr>
      <vt:lpstr>The Client/Server Relationship</vt:lpstr>
      <vt:lpstr>What Happens When You Press a Key?</vt:lpstr>
      <vt:lpstr>Character Terminals and Graphics Terminals</vt:lpstr>
      <vt:lpstr>The Most Common Types of Terminals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2013-09-11T17:09:35Z</dcterms:created>
  <dcterms:modified xsi:type="dcterms:W3CDTF">2013-09-28T02:23:28Z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