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8" r:id="rId3"/>
    <p:sldId id="279" r:id="rId4"/>
    <p:sldId id="292" r:id="rId5"/>
    <p:sldId id="307" r:id="rId6"/>
    <p:sldId id="308" r:id="rId7"/>
    <p:sldId id="310" r:id="rId8"/>
    <p:sldId id="309" r:id="rId9"/>
    <p:sldId id="311" r:id="rId10"/>
    <p:sldId id="281" r:id="rId11"/>
    <p:sldId id="268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A325F-1E06-4AF5-AE37-21E4F639B6E6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CA18C5B-C433-43F4-A043-80A8EF878AFA}">
      <dgm:prSet phldrT="[Text]" custT="1"/>
      <dgm:spPr/>
      <dgm:t>
        <a:bodyPr/>
        <a:lstStyle/>
        <a:p>
          <a:r>
            <a:rPr lang="en-US" sz="1600" dirty="0" smtClean="0"/>
            <a:t>Log in</a:t>
          </a:r>
          <a:endParaRPr lang="en-US" sz="1600" dirty="0"/>
        </a:p>
      </dgm:t>
    </dgm:pt>
    <dgm:pt modelId="{8A665C1C-A52C-4134-86FA-F154BB3D028F}" type="parTrans" cxnId="{BFFF3E5E-5DA6-406A-96B6-283D96D08065}">
      <dgm:prSet/>
      <dgm:spPr/>
      <dgm:t>
        <a:bodyPr/>
        <a:lstStyle/>
        <a:p>
          <a:endParaRPr lang="en-US" sz="2000"/>
        </a:p>
      </dgm:t>
    </dgm:pt>
    <dgm:pt modelId="{29A3F37F-9C78-4500-92D9-A38BDE137978}" type="sibTrans" cxnId="{BFFF3E5E-5DA6-406A-96B6-283D96D08065}">
      <dgm:prSet/>
      <dgm:spPr/>
      <dgm:t>
        <a:bodyPr/>
        <a:lstStyle/>
        <a:p>
          <a:endParaRPr lang="en-US" sz="2000"/>
        </a:p>
      </dgm:t>
    </dgm:pt>
    <dgm:pt modelId="{2FC9DBB0-E2BD-4879-8C1B-F164BF211905}">
      <dgm:prSet phldrT="[Text]" custT="1"/>
      <dgm:spPr/>
      <dgm:t>
        <a:bodyPr/>
        <a:lstStyle/>
        <a:p>
          <a:r>
            <a:rPr lang="en-US" sz="1600" dirty="0" smtClean="0"/>
            <a:t>Initialization </a:t>
          </a:r>
          <a:endParaRPr lang="en-US" sz="1600" dirty="0"/>
        </a:p>
      </dgm:t>
    </dgm:pt>
    <dgm:pt modelId="{E7033348-0BB1-44E8-9977-72E4F4E66F67}" type="parTrans" cxnId="{733E3C14-1A00-4AC0-B591-CB548AED12AB}">
      <dgm:prSet/>
      <dgm:spPr/>
      <dgm:t>
        <a:bodyPr/>
        <a:lstStyle/>
        <a:p>
          <a:endParaRPr lang="en-US" sz="2000"/>
        </a:p>
      </dgm:t>
    </dgm:pt>
    <dgm:pt modelId="{61BF3680-5DDA-4CF2-9D1F-33E2EA577F62}" type="sibTrans" cxnId="{733E3C14-1A00-4AC0-B591-CB548AED12AB}">
      <dgm:prSet/>
      <dgm:spPr/>
      <dgm:t>
        <a:bodyPr/>
        <a:lstStyle/>
        <a:p>
          <a:endParaRPr lang="en-US" sz="2000"/>
        </a:p>
      </dgm:t>
    </dgm:pt>
    <dgm:pt modelId="{1FC0B753-96BB-4D40-AD5C-7174CD799684}">
      <dgm:prSet phldrT="[Text]" custT="1"/>
      <dgm:spPr/>
      <dgm:t>
        <a:bodyPr/>
        <a:lstStyle/>
        <a:p>
          <a:r>
            <a:rPr lang="en-US" sz="1600" dirty="0" smtClean="0"/>
            <a:t>Unix starts the shell and pass control to it </a:t>
          </a:r>
          <a:endParaRPr lang="en-US" sz="1600" dirty="0"/>
        </a:p>
      </dgm:t>
    </dgm:pt>
    <dgm:pt modelId="{24BA5111-13BF-42F1-BF80-B81930B90A39}" type="parTrans" cxnId="{B36CCBD2-32B5-4862-8BB7-17FA5F1775FE}">
      <dgm:prSet/>
      <dgm:spPr/>
      <dgm:t>
        <a:bodyPr/>
        <a:lstStyle/>
        <a:p>
          <a:endParaRPr lang="en-US" sz="2000"/>
        </a:p>
      </dgm:t>
    </dgm:pt>
    <dgm:pt modelId="{B5DF8D06-5D60-487E-812E-ED2E5153CC40}" type="sibTrans" cxnId="{B36CCBD2-32B5-4862-8BB7-17FA5F1775FE}">
      <dgm:prSet/>
      <dgm:spPr/>
      <dgm:t>
        <a:bodyPr/>
        <a:lstStyle/>
        <a:p>
          <a:endParaRPr lang="en-US" sz="2000"/>
        </a:p>
      </dgm:t>
    </dgm:pt>
    <dgm:pt modelId="{6BBCA93F-ACEC-41AC-92C8-3A23F3B9DEC6}">
      <dgm:prSet phldrT="[Text]" custT="1"/>
      <dgm:spPr/>
      <dgm:t>
        <a:bodyPr/>
        <a:lstStyle/>
        <a:p>
          <a:r>
            <a:rPr lang="en-US" sz="1600" dirty="0" smtClean="0"/>
            <a:t>The shell displays a prompt and wait for commands </a:t>
          </a:r>
          <a:endParaRPr lang="en-US" sz="1600" dirty="0"/>
        </a:p>
      </dgm:t>
    </dgm:pt>
    <dgm:pt modelId="{FCB18EC0-0E32-4FDB-8C42-7F908B30B744}" type="parTrans" cxnId="{0CAA592D-3A93-4D43-899C-E08896A62E52}">
      <dgm:prSet/>
      <dgm:spPr/>
      <dgm:t>
        <a:bodyPr/>
        <a:lstStyle/>
        <a:p>
          <a:endParaRPr lang="en-US" sz="2000"/>
        </a:p>
      </dgm:t>
    </dgm:pt>
    <dgm:pt modelId="{C996C7D7-AE70-4A08-B408-655365B0408A}" type="sibTrans" cxnId="{0CAA592D-3A93-4D43-899C-E08896A62E52}">
      <dgm:prSet/>
      <dgm:spPr/>
      <dgm:t>
        <a:bodyPr/>
        <a:lstStyle/>
        <a:p>
          <a:endParaRPr lang="en-US" sz="2000"/>
        </a:p>
      </dgm:t>
    </dgm:pt>
    <dgm:pt modelId="{66C47B65-9062-4C14-9D96-26E34D1AA307}">
      <dgm:prSet phldrT="[Text]" custT="1"/>
      <dgm:spPr/>
      <dgm:t>
        <a:bodyPr/>
        <a:lstStyle/>
        <a:p>
          <a:r>
            <a:rPr lang="en-US" sz="1600" dirty="0" smtClean="0"/>
            <a:t>User enters a command and press &lt;RETURN&gt;</a:t>
          </a:r>
          <a:endParaRPr lang="en-US" sz="1600" dirty="0"/>
        </a:p>
      </dgm:t>
    </dgm:pt>
    <dgm:pt modelId="{3D1D7A40-6074-4A2A-BC61-41ADA23AE61E}" type="parTrans" cxnId="{8EF77937-ECD0-4C67-977D-D2F08BCA8A2E}">
      <dgm:prSet/>
      <dgm:spPr/>
      <dgm:t>
        <a:bodyPr/>
        <a:lstStyle/>
        <a:p>
          <a:endParaRPr lang="en-US" sz="2000"/>
        </a:p>
      </dgm:t>
    </dgm:pt>
    <dgm:pt modelId="{0CE7C339-7657-48B8-AA93-8B35B598CD37}" type="sibTrans" cxnId="{8EF77937-ECD0-4C67-977D-D2F08BCA8A2E}">
      <dgm:prSet/>
      <dgm:spPr/>
      <dgm:t>
        <a:bodyPr/>
        <a:lstStyle/>
        <a:p>
          <a:endParaRPr lang="en-US" sz="2000"/>
        </a:p>
      </dgm:t>
    </dgm:pt>
    <dgm:pt modelId="{F761B1A4-C18C-4B36-A84F-8AAE9FB747C2}">
      <dgm:prSet phldrT="[Text]" custT="1"/>
      <dgm:spPr/>
      <dgm:t>
        <a:bodyPr/>
        <a:lstStyle/>
        <a:p>
          <a:r>
            <a:rPr lang="en-US" sz="1600" dirty="0" smtClean="0"/>
            <a:t>The shell will process the command usually by starting a program and pass control to it</a:t>
          </a:r>
          <a:endParaRPr lang="en-US" sz="1600" dirty="0"/>
        </a:p>
      </dgm:t>
    </dgm:pt>
    <dgm:pt modelId="{DFD8DB50-EDE1-436F-876E-0D4D12DC8A89}" type="parTrans" cxnId="{6F941D99-69DB-4440-9E75-EAB5523395A6}">
      <dgm:prSet/>
      <dgm:spPr/>
      <dgm:t>
        <a:bodyPr/>
        <a:lstStyle/>
        <a:p>
          <a:endParaRPr lang="en-US" sz="2000"/>
        </a:p>
      </dgm:t>
    </dgm:pt>
    <dgm:pt modelId="{8F97E622-B717-4518-BA99-3B95A1159A69}" type="sibTrans" cxnId="{6F941D99-69DB-4440-9E75-EAB5523395A6}">
      <dgm:prSet/>
      <dgm:spPr/>
      <dgm:t>
        <a:bodyPr/>
        <a:lstStyle/>
        <a:p>
          <a:endParaRPr lang="en-US" sz="2000"/>
        </a:p>
      </dgm:t>
    </dgm:pt>
    <dgm:pt modelId="{D2F1593C-BBEB-4F2B-8C09-22F1786330D5}">
      <dgm:prSet phldrT="[Text]" custT="1"/>
      <dgm:spPr/>
      <dgm:t>
        <a:bodyPr/>
        <a:lstStyle/>
        <a:p>
          <a:r>
            <a:rPr lang="en-US" sz="1600" dirty="0" smtClean="0"/>
            <a:t>When program terminate control goes back to the shell</a:t>
          </a:r>
          <a:endParaRPr lang="en-US" sz="1600" dirty="0"/>
        </a:p>
      </dgm:t>
    </dgm:pt>
    <dgm:pt modelId="{853615A3-74BC-412E-924B-0B2E4D722E11}" type="parTrans" cxnId="{433EEA1A-54C5-4053-95E6-117147237FE8}">
      <dgm:prSet/>
      <dgm:spPr/>
      <dgm:t>
        <a:bodyPr/>
        <a:lstStyle/>
        <a:p>
          <a:endParaRPr lang="en-US" sz="2000"/>
        </a:p>
      </dgm:t>
    </dgm:pt>
    <dgm:pt modelId="{7AF6B134-7D01-4288-9CC8-EC4514084C37}" type="sibTrans" cxnId="{433EEA1A-54C5-4053-95E6-117147237FE8}">
      <dgm:prSet/>
      <dgm:spPr/>
      <dgm:t>
        <a:bodyPr/>
        <a:lstStyle/>
        <a:p>
          <a:endParaRPr lang="en-US" sz="2000"/>
        </a:p>
      </dgm:t>
    </dgm:pt>
    <dgm:pt modelId="{935B08EF-1CFC-4027-A026-D8183AE04F01}">
      <dgm:prSet phldrT="[Text]" custT="1"/>
      <dgm:spPr/>
      <dgm:t>
        <a:bodyPr/>
        <a:lstStyle/>
        <a:p>
          <a:r>
            <a:rPr lang="en-US" sz="1600" dirty="0" smtClean="0"/>
            <a:t>Log out</a:t>
          </a:r>
          <a:endParaRPr lang="en-US" sz="1600" dirty="0"/>
        </a:p>
      </dgm:t>
    </dgm:pt>
    <dgm:pt modelId="{F9806CF2-E753-4F30-8F01-09D453AF1604}" type="parTrans" cxnId="{1052AADE-329B-4AA1-94C3-56396FBFCC7F}">
      <dgm:prSet/>
      <dgm:spPr/>
      <dgm:t>
        <a:bodyPr/>
        <a:lstStyle/>
        <a:p>
          <a:endParaRPr lang="en-US"/>
        </a:p>
      </dgm:t>
    </dgm:pt>
    <dgm:pt modelId="{CE5E591B-4386-481B-8CD1-4445A0474EB7}" type="sibTrans" cxnId="{1052AADE-329B-4AA1-94C3-56396FBFCC7F}">
      <dgm:prSet/>
      <dgm:spPr/>
      <dgm:t>
        <a:bodyPr/>
        <a:lstStyle/>
        <a:p>
          <a:endParaRPr lang="en-US"/>
        </a:p>
      </dgm:t>
    </dgm:pt>
    <dgm:pt modelId="{2F7B77A9-7D5E-4D0D-8FF5-43CB49208EBD}" type="pres">
      <dgm:prSet presAssocID="{57FA325F-1E06-4AF5-AE37-21E4F639B6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321250-BEF6-4079-8D94-C850F4540F4D}" type="pres">
      <dgm:prSet presAssocID="{57FA325F-1E06-4AF5-AE37-21E4F639B6E6}" presName="arrow" presStyleLbl="bgShp" presStyleIdx="0" presStyleCnt="1"/>
      <dgm:spPr/>
    </dgm:pt>
    <dgm:pt modelId="{B3722FE7-E587-43E2-8A02-0141DDD13DDE}" type="pres">
      <dgm:prSet presAssocID="{57FA325F-1E06-4AF5-AE37-21E4F639B6E6}" presName="points" presStyleCnt="0"/>
      <dgm:spPr/>
    </dgm:pt>
    <dgm:pt modelId="{376A82C1-F757-4411-9754-B314BDB9C39D}" type="pres">
      <dgm:prSet presAssocID="{ACA18C5B-C433-43F4-A043-80A8EF878AFA}" presName="compositeA" presStyleCnt="0"/>
      <dgm:spPr/>
    </dgm:pt>
    <dgm:pt modelId="{F4AB2B51-5D7A-4E7C-9F6E-75B107234451}" type="pres">
      <dgm:prSet presAssocID="{ACA18C5B-C433-43F4-A043-80A8EF878AFA}" presName="textA" presStyleLbl="revTx" presStyleIdx="0" presStyleCnt="8" custScaleX="13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2509C-FF89-480D-9E92-C92AEC6D9F95}" type="pres">
      <dgm:prSet presAssocID="{ACA18C5B-C433-43F4-A043-80A8EF878AFA}" presName="circleA" presStyleLbl="node1" presStyleIdx="0" presStyleCnt="8"/>
      <dgm:spPr/>
    </dgm:pt>
    <dgm:pt modelId="{0C0C86BC-9F1A-43C2-BB87-CAB1E0FB9FAF}" type="pres">
      <dgm:prSet presAssocID="{ACA18C5B-C433-43F4-A043-80A8EF878AFA}" presName="spaceA" presStyleCnt="0"/>
      <dgm:spPr/>
    </dgm:pt>
    <dgm:pt modelId="{EEB57632-91E7-4DBA-8B28-C5D62387885D}" type="pres">
      <dgm:prSet presAssocID="{29A3F37F-9C78-4500-92D9-A38BDE137978}" presName="space" presStyleCnt="0"/>
      <dgm:spPr/>
    </dgm:pt>
    <dgm:pt modelId="{01A9F4C2-B715-4B43-99FC-C0CF76A09BCF}" type="pres">
      <dgm:prSet presAssocID="{2FC9DBB0-E2BD-4879-8C1B-F164BF211905}" presName="compositeB" presStyleCnt="0"/>
      <dgm:spPr/>
    </dgm:pt>
    <dgm:pt modelId="{B51D00A8-AD77-4585-85BE-E9985403AA04}" type="pres">
      <dgm:prSet presAssocID="{2FC9DBB0-E2BD-4879-8C1B-F164BF211905}" presName="textB" presStyleLbl="revTx" presStyleIdx="1" presStyleCnt="8" custScaleX="184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E4585-9AA9-4ECA-B13F-1EFB432750FE}" type="pres">
      <dgm:prSet presAssocID="{2FC9DBB0-E2BD-4879-8C1B-F164BF211905}" presName="circleB" presStyleLbl="node1" presStyleIdx="1" presStyleCnt="8"/>
      <dgm:spPr/>
    </dgm:pt>
    <dgm:pt modelId="{A5C64256-B29C-4C95-A5F7-7943216DD781}" type="pres">
      <dgm:prSet presAssocID="{2FC9DBB0-E2BD-4879-8C1B-F164BF211905}" presName="spaceB" presStyleCnt="0"/>
      <dgm:spPr/>
    </dgm:pt>
    <dgm:pt modelId="{F7EC3FDF-F335-434F-8126-B73585FA27D6}" type="pres">
      <dgm:prSet presAssocID="{61BF3680-5DDA-4CF2-9D1F-33E2EA577F62}" presName="space" presStyleCnt="0"/>
      <dgm:spPr/>
    </dgm:pt>
    <dgm:pt modelId="{36AC50E7-7A13-496A-8D85-4FFDE5EC4CE6}" type="pres">
      <dgm:prSet presAssocID="{1FC0B753-96BB-4D40-AD5C-7174CD799684}" presName="compositeA" presStyleCnt="0"/>
      <dgm:spPr/>
    </dgm:pt>
    <dgm:pt modelId="{1ED45A83-7809-4638-8BCB-D63EA6335CC0}" type="pres">
      <dgm:prSet presAssocID="{1FC0B753-96BB-4D40-AD5C-7174CD799684}" presName="textA" presStyleLbl="revTx" presStyleIdx="2" presStyleCnt="8" custScaleX="155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5099-29C8-4822-AF61-4B6230375C22}" type="pres">
      <dgm:prSet presAssocID="{1FC0B753-96BB-4D40-AD5C-7174CD799684}" presName="circleA" presStyleLbl="node1" presStyleIdx="2" presStyleCnt="8"/>
      <dgm:spPr/>
    </dgm:pt>
    <dgm:pt modelId="{8D1103E8-9BAA-4D93-A360-772D8D9FD5CF}" type="pres">
      <dgm:prSet presAssocID="{1FC0B753-96BB-4D40-AD5C-7174CD799684}" presName="spaceA" presStyleCnt="0"/>
      <dgm:spPr/>
    </dgm:pt>
    <dgm:pt modelId="{635055EF-103F-49AA-BDEF-C5D719DA5E2B}" type="pres">
      <dgm:prSet presAssocID="{B5DF8D06-5D60-487E-812E-ED2E5153CC40}" presName="space" presStyleCnt="0"/>
      <dgm:spPr/>
    </dgm:pt>
    <dgm:pt modelId="{FE9F3DAC-8EB3-4E44-97B9-457B40F81AF2}" type="pres">
      <dgm:prSet presAssocID="{6BBCA93F-ACEC-41AC-92C8-3A23F3B9DEC6}" presName="compositeB" presStyleCnt="0"/>
      <dgm:spPr/>
    </dgm:pt>
    <dgm:pt modelId="{EAC160D7-9399-403B-921B-213DC30950A9}" type="pres">
      <dgm:prSet presAssocID="{6BBCA93F-ACEC-41AC-92C8-3A23F3B9DEC6}" presName="textB" presStyleLbl="revTx" presStyleIdx="3" presStyleCnt="8" custScaleX="169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1B35-523D-4CA8-B982-9566E2A0F67D}" type="pres">
      <dgm:prSet presAssocID="{6BBCA93F-ACEC-41AC-92C8-3A23F3B9DEC6}" presName="circleB" presStyleLbl="node1" presStyleIdx="3" presStyleCnt="8"/>
      <dgm:spPr/>
    </dgm:pt>
    <dgm:pt modelId="{36EAAD84-59B1-42A6-985C-067251023FF3}" type="pres">
      <dgm:prSet presAssocID="{6BBCA93F-ACEC-41AC-92C8-3A23F3B9DEC6}" presName="spaceB" presStyleCnt="0"/>
      <dgm:spPr/>
    </dgm:pt>
    <dgm:pt modelId="{42D5757D-B2D8-4AD4-82EE-61CFF8489751}" type="pres">
      <dgm:prSet presAssocID="{C996C7D7-AE70-4A08-B408-655365B0408A}" presName="space" presStyleCnt="0"/>
      <dgm:spPr/>
    </dgm:pt>
    <dgm:pt modelId="{38008A98-0EDB-40C4-BFD0-D1C25239C2A1}" type="pres">
      <dgm:prSet presAssocID="{66C47B65-9062-4C14-9D96-26E34D1AA307}" presName="compositeA" presStyleCnt="0"/>
      <dgm:spPr/>
    </dgm:pt>
    <dgm:pt modelId="{E6BAC0E1-8711-40BF-AE09-5ED2C52FE555}" type="pres">
      <dgm:prSet presAssocID="{66C47B65-9062-4C14-9D96-26E34D1AA307}" presName="textA" presStyleLbl="revTx" presStyleIdx="4" presStyleCnt="8" custScaleX="1662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A0D8A-F84A-40CD-8C1A-2A381018E8FA}" type="pres">
      <dgm:prSet presAssocID="{66C47B65-9062-4C14-9D96-26E34D1AA307}" presName="circleA" presStyleLbl="node1" presStyleIdx="4" presStyleCnt="8"/>
      <dgm:spPr/>
    </dgm:pt>
    <dgm:pt modelId="{B37ABB37-29FB-4BD7-91DC-079FB504B90D}" type="pres">
      <dgm:prSet presAssocID="{66C47B65-9062-4C14-9D96-26E34D1AA307}" presName="spaceA" presStyleCnt="0"/>
      <dgm:spPr/>
    </dgm:pt>
    <dgm:pt modelId="{65F77CD6-0E48-42C0-974D-1317FAAC0A87}" type="pres">
      <dgm:prSet presAssocID="{0CE7C339-7657-48B8-AA93-8B35B598CD37}" presName="space" presStyleCnt="0"/>
      <dgm:spPr/>
    </dgm:pt>
    <dgm:pt modelId="{3CE86204-28BE-4B4A-BA34-EFC5AEB5D0AC}" type="pres">
      <dgm:prSet presAssocID="{F761B1A4-C18C-4B36-A84F-8AAE9FB747C2}" presName="compositeB" presStyleCnt="0"/>
      <dgm:spPr/>
    </dgm:pt>
    <dgm:pt modelId="{D9F2E9A8-6233-493F-9D31-F72CFC5D8C67}" type="pres">
      <dgm:prSet presAssocID="{F761B1A4-C18C-4B36-A84F-8AAE9FB747C2}" presName="textB" presStyleLbl="revTx" presStyleIdx="5" presStyleCnt="8" custScaleX="257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9560F-4185-4C4E-B0B3-E676D32409B9}" type="pres">
      <dgm:prSet presAssocID="{F761B1A4-C18C-4B36-A84F-8AAE9FB747C2}" presName="circleB" presStyleLbl="node1" presStyleIdx="5" presStyleCnt="8"/>
      <dgm:spPr/>
    </dgm:pt>
    <dgm:pt modelId="{99F2E187-0FA9-43FE-A503-8A8319F7DA6E}" type="pres">
      <dgm:prSet presAssocID="{F761B1A4-C18C-4B36-A84F-8AAE9FB747C2}" presName="spaceB" presStyleCnt="0"/>
      <dgm:spPr/>
    </dgm:pt>
    <dgm:pt modelId="{AC87D27E-4A1B-4A78-A32E-2DA190C8736B}" type="pres">
      <dgm:prSet presAssocID="{8F97E622-B717-4518-BA99-3B95A1159A69}" presName="space" presStyleCnt="0"/>
      <dgm:spPr/>
    </dgm:pt>
    <dgm:pt modelId="{F22A73BB-6013-4895-80F0-A1B219FF62A6}" type="pres">
      <dgm:prSet presAssocID="{D2F1593C-BBEB-4F2B-8C09-22F1786330D5}" presName="compositeA" presStyleCnt="0"/>
      <dgm:spPr/>
    </dgm:pt>
    <dgm:pt modelId="{92AABC70-3BB7-4EF4-8994-260AF443E632}" type="pres">
      <dgm:prSet presAssocID="{D2F1593C-BBEB-4F2B-8C09-22F1786330D5}" presName="textA" presStyleLbl="revTx" presStyleIdx="6" presStyleCnt="8" custScaleX="173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196A5-E336-4CE7-8C1B-8167E051A138}" type="pres">
      <dgm:prSet presAssocID="{D2F1593C-BBEB-4F2B-8C09-22F1786330D5}" presName="circleA" presStyleLbl="node1" presStyleIdx="6" presStyleCnt="8"/>
      <dgm:spPr/>
    </dgm:pt>
    <dgm:pt modelId="{2C769578-4E92-4313-8C57-A288FD73A2F1}" type="pres">
      <dgm:prSet presAssocID="{D2F1593C-BBEB-4F2B-8C09-22F1786330D5}" presName="spaceA" presStyleCnt="0"/>
      <dgm:spPr/>
    </dgm:pt>
    <dgm:pt modelId="{35C00CB8-DF8E-4ACB-B468-27EABED706B7}" type="pres">
      <dgm:prSet presAssocID="{7AF6B134-7D01-4288-9CC8-EC4514084C37}" presName="space" presStyleCnt="0"/>
      <dgm:spPr/>
    </dgm:pt>
    <dgm:pt modelId="{64D15700-5312-465F-A99E-97EC17440E44}" type="pres">
      <dgm:prSet presAssocID="{935B08EF-1CFC-4027-A026-D8183AE04F01}" presName="compositeB" presStyleCnt="0"/>
      <dgm:spPr/>
    </dgm:pt>
    <dgm:pt modelId="{EBAC45C9-6BF1-4FF3-9864-AE8A1D784FB7}" type="pres">
      <dgm:prSet presAssocID="{935B08EF-1CFC-4027-A026-D8183AE04F01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E395A-F2BF-4094-BCBD-0C7ED8675A1A}" type="pres">
      <dgm:prSet presAssocID="{935B08EF-1CFC-4027-A026-D8183AE04F01}" presName="circleB" presStyleLbl="node1" presStyleIdx="7" presStyleCnt="8"/>
      <dgm:spPr/>
    </dgm:pt>
    <dgm:pt modelId="{CA3050D3-CD4D-42A8-8F82-AA20AA1D7BB1}" type="pres">
      <dgm:prSet presAssocID="{935B08EF-1CFC-4027-A026-D8183AE04F01}" presName="spaceB" presStyleCnt="0"/>
      <dgm:spPr/>
    </dgm:pt>
  </dgm:ptLst>
  <dgm:cxnLst>
    <dgm:cxn modelId="{0FDE24FE-E44C-4B2E-9113-37F39A6E82B1}" type="presOf" srcId="{66C47B65-9062-4C14-9D96-26E34D1AA307}" destId="{E6BAC0E1-8711-40BF-AE09-5ED2C52FE555}" srcOrd="0" destOrd="0" presId="urn:microsoft.com/office/officeart/2005/8/layout/hProcess11"/>
    <dgm:cxn modelId="{F4082BAB-790F-4305-956A-5D66CEBB0590}" type="presOf" srcId="{2FC9DBB0-E2BD-4879-8C1B-F164BF211905}" destId="{B51D00A8-AD77-4585-85BE-E9985403AA04}" srcOrd="0" destOrd="0" presId="urn:microsoft.com/office/officeart/2005/8/layout/hProcess11"/>
    <dgm:cxn modelId="{5F36A560-AA70-4DB2-BB5D-FB4863197594}" type="presOf" srcId="{6BBCA93F-ACEC-41AC-92C8-3A23F3B9DEC6}" destId="{EAC160D7-9399-403B-921B-213DC30950A9}" srcOrd="0" destOrd="0" presId="urn:microsoft.com/office/officeart/2005/8/layout/hProcess11"/>
    <dgm:cxn modelId="{733E3C14-1A00-4AC0-B591-CB548AED12AB}" srcId="{57FA325F-1E06-4AF5-AE37-21E4F639B6E6}" destId="{2FC9DBB0-E2BD-4879-8C1B-F164BF211905}" srcOrd="1" destOrd="0" parTransId="{E7033348-0BB1-44E8-9977-72E4F4E66F67}" sibTransId="{61BF3680-5DDA-4CF2-9D1F-33E2EA577F62}"/>
    <dgm:cxn modelId="{D74BD68B-7C29-415B-ACDB-5369EABAFCBE}" type="presOf" srcId="{F761B1A4-C18C-4B36-A84F-8AAE9FB747C2}" destId="{D9F2E9A8-6233-493F-9D31-F72CFC5D8C67}" srcOrd="0" destOrd="0" presId="urn:microsoft.com/office/officeart/2005/8/layout/hProcess11"/>
    <dgm:cxn modelId="{8D31639C-48B2-412E-88F8-97F3A92888AF}" type="presOf" srcId="{935B08EF-1CFC-4027-A026-D8183AE04F01}" destId="{EBAC45C9-6BF1-4FF3-9864-AE8A1D784FB7}" srcOrd="0" destOrd="0" presId="urn:microsoft.com/office/officeart/2005/8/layout/hProcess11"/>
    <dgm:cxn modelId="{433EEA1A-54C5-4053-95E6-117147237FE8}" srcId="{57FA325F-1E06-4AF5-AE37-21E4F639B6E6}" destId="{D2F1593C-BBEB-4F2B-8C09-22F1786330D5}" srcOrd="6" destOrd="0" parTransId="{853615A3-74BC-412E-924B-0B2E4D722E11}" sibTransId="{7AF6B134-7D01-4288-9CC8-EC4514084C37}"/>
    <dgm:cxn modelId="{95365928-0001-4D18-A737-BA578F66B84F}" type="presOf" srcId="{57FA325F-1E06-4AF5-AE37-21E4F639B6E6}" destId="{2F7B77A9-7D5E-4D0D-8FF5-43CB49208EBD}" srcOrd="0" destOrd="0" presId="urn:microsoft.com/office/officeart/2005/8/layout/hProcess11"/>
    <dgm:cxn modelId="{8EF77937-ECD0-4C67-977D-D2F08BCA8A2E}" srcId="{57FA325F-1E06-4AF5-AE37-21E4F639B6E6}" destId="{66C47B65-9062-4C14-9D96-26E34D1AA307}" srcOrd="4" destOrd="0" parTransId="{3D1D7A40-6074-4A2A-BC61-41ADA23AE61E}" sibTransId="{0CE7C339-7657-48B8-AA93-8B35B598CD37}"/>
    <dgm:cxn modelId="{0CAA592D-3A93-4D43-899C-E08896A62E52}" srcId="{57FA325F-1E06-4AF5-AE37-21E4F639B6E6}" destId="{6BBCA93F-ACEC-41AC-92C8-3A23F3B9DEC6}" srcOrd="3" destOrd="0" parTransId="{FCB18EC0-0E32-4FDB-8C42-7F908B30B744}" sibTransId="{C996C7D7-AE70-4A08-B408-655365B0408A}"/>
    <dgm:cxn modelId="{1052AADE-329B-4AA1-94C3-56396FBFCC7F}" srcId="{57FA325F-1E06-4AF5-AE37-21E4F639B6E6}" destId="{935B08EF-1CFC-4027-A026-D8183AE04F01}" srcOrd="7" destOrd="0" parTransId="{F9806CF2-E753-4F30-8F01-09D453AF1604}" sibTransId="{CE5E591B-4386-481B-8CD1-4445A0474EB7}"/>
    <dgm:cxn modelId="{6F941D99-69DB-4440-9E75-EAB5523395A6}" srcId="{57FA325F-1E06-4AF5-AE37-21E4F639B6E6}" destId="{F761B1A4-C18C-4B36-A84F-8AAE9FB747C2}" srcOrd="5" destOrd="0" parTransId="{DFD8DB50-EDE1-436F-876E-0D4D12DC8A89}" sibTransId="{8F97E622-B717-4518-BA99-3B95A1159A69}"/>
    <dgm:cxn modelId="{BFFF3E5E-5DA6-406A-96B6-283D96D08065}" srcId="{57FA325F-1E06-4AF5-AE37-21E4F639B6E6}" destId="{ACA18C5B-C433-43F4-A043-80A8EF878AFA}" srcOrd="0" destOrd="0" parTransId="{8A665C1C-A52C-4134-86FA-F154BB3D028F}" sibTransId="{29A3F37F-9C78-4500-92D9-A38BDE137978}"/>
    <dgm:cxn modelId="{B36CCBD2-32B5-4862-8BB7-17FA5F1775FE}" srcId="{57FA325F-1E06-4AF5-AE37-21E4F639B6E6}" destId="{1FC0B753-96BB-4D40-AD5C-7174CD799684}" srcOrd="2" destOrd="0" parTransId="{24BA5111-13BF-42F1-BF80-B81930B90A39}" sibTransId="{B5DF8D06-5D60-487E-812E-ED2E5153CC40}"/>
    <dgm:cxn modelId="{F6ED70D6-2B6B-4585-BD11-595FF769F1D4}" type="presOf" srcId="{1FC0B753-96BB-4D40-AD5C-7174CD799684}" destId="{1ED45A83-7809-4638-8BCB-D63EA6335CC0}" srcOrd="0" destOrd="0" presId="urn:microsoft.com/office/officeart/2005/8/layout/hProcess11"/>
    <dgm:cxn modelId="{ABE05485-F3F2-4148-992C-8DEA69B3C230}" type="presOf" srcId="{ACA18C5B-C433-43F4-A043-80A8EF878AFA}" destId="{F4AB2B51-5D7A-4E7C-9F6E-75B107234451}" srcOrd="0" destOrd="0" presId="urn:microsoft.com/office/officeart/2005/8/layout/hProcess11"/>
    <dgm:cxn modelId="{90AC1A5E-333D-47F9-AA88-C97F752651AE}" type="presOf" srcId="{D2F1593C-BBEB-4F2B-8C09-22F1786330D5}" destId="{92AABC70-3BB7-4EF4-8994-260AF443E632}" srcOrd="0" destOrd="0" presId="urn:microsoft.com/office/officeart/2005/8/layout/hProcess11"/>
    <dgm:cxn modelId="{A6F707D5-273A-4CFD-A203-79FAEF183014}" type="presParOf" srcId="{2F7B77A9-7D5E-4D0D-8FF5-43CB49208EBD}" destId="{C6321250-BEF6-4079-8D94-C850F4540F4D}" srcOrd="0" destOrd="0" presId="urn:microsoft.com/office/officeart/2005/8/layout/hProcess11"/>
    <dgm:cxn modelId="{57C7552C-47DA-43C9-A16F-C8D5B27BA0B0}" type="presParOf" srcId="{2F7B77A9-7D5E-4D0D-8FF5-43CB49208EBD}" destId="{B3722FE7-E587-43E2-8A02-0141DDD13DDE}" srcOrd="1" destOrd="0" presId="urn:microsoft.com/office/officeart/2005/8/layout/hProcess11"/>
    <dgm:cxn modelId="{41BCAD55-68C0-4383-8DBE-62943991CC3D}" type="presParOf" srcId="{B3722FE7-E587-43E2-8A02-0141DDD13DDE}" destId="{376A82C1-F757-4411-9754-B314BDB9C39D}" srcOrd="0" destOrd="0" presId="urn:microsoft.com/office/officeart/2005/8/layout/hProcess11"/>
    <dgm:cxn modelId="{08BC9F32-B677-4EA3-8CBC-C0AF98417F1C}" type="presParOf" srcId="{376A82C1-F757-4411-9754-B314BDB9C39D}" destId="{F4AB2B51-5D7A-4E7C-9F6E-75B107234451}" srcOrd="0" destOrd="0" presId="urn:microsoft.com/office/officeart/2005/8/layout/hProcess11"/>
    <dgm:cxn modelId="{B996DC93-CD9E-4777-869B-E348974208A6}" type="presParOf" srcId="{376A82C1-F757-4411-9754-B314BDB9C39D}" destId="{63A2509C-FF89-480D-9E92-C92AEC6D9F95}" srcOrd="1" destOrd="0" presId="urn:microsoft.com/office/officeart/2005/8/layout/hProcess11"/>
    <dgm:cxn modelId="{B8F5755D-4CD9-4D6A-86EA-DC410D29F92E}" type="presParOf" srcId="{376A82C1-F757-4411-9754-B314BDB9C39D}" destId="{0C0C86BC-9F1A-43C2-BB87-CAB1E0FB9FAF}" srcOrd="2" destOrd="0" presId="urn:microsoft.com/office/officeart/2005/8/layout/hProcess11"/>
    <dgm:cxn modelId="{5EE76C05-8056-46F9-85B1-25A3BA8852DB}" type="presParOf" srcId="{B3722FE7-E587-43E2-8A02-0141DDD13DDE}" destId="{EEB57632-91E7-4DBA-8B28-C5D62387885D}" srcOrd="1" destOrd="0" presId="urn:microsoft.com/office/officeart/2005/8/layout/hProcess11"/>
    <dgm:cxn modelId="{7058A148-BC82-4BFB-91A3-044C170FB860}" type="presParOf" srcId="{B3722FE7-E587-43E2-8A02-0141DDD13DDE}" destId="{01A9F4C2-B715-4B43-99FC-C0CF76A09BCF}" srcOrd="2" destOrd="0" presId="urn:microsoft.com/office/officeart/2005/8/layout/hProcess11"/>
    <dgm:cxn modelId="{A358FFF1-4EC0-40D1-8143-A37B0C02F275}" type="presParOf" srcId="{01A9F4C2-B715-4B43-99FC-C0CF76A09BCF}" destId="{B51D00A8-AD77-4585-85BE-E9985403AA04}" srcOrd="0" destOrd="0" presId="urn:microsoft.com/office/officeart/2005/8/layout/hProcess11"/>
    <dgm:cxn modelId="{5DFA9761-453B-4E94-BE80-F07A18C197EF}" type="presParOf" srcId="{01A9F4C2-B715-4B43-99FC-C0CF76A09BCF}" destId="{C6DE4585-9AA9-4ECA-B13F-1EFB432750FE}" srcOrd="1" destOrd="0" presId="urn:microsoft.com/office/officeart/2005/8/layout/hProcess11"/>
    <dgm:cxn modelId="{73F27AA4-F23F-4D21-8086-3874FFC79627}" type="presParOf" srcId="{01A9F4C2-B715-4B43-99FC-C0CF76A09BCF}" destId="{A5C64256-B29C-4C95-A5F7-7943216DD781}" srcOrd="2" destOrd="0" presId="urn:microsoft.com/office/officeart/2005/8/layout/hProcess11"/>
    <dgm:cxn modelId="{726663C6-9784-4F69-B016-727F5F0EAD4F}" type="presParOf" srcId="{B3722FE7-E587-43E2-8A02-0141DDD13DDE}" destId="{F7EC3FDF-F335-434F-8126-B73585FA27D6}" srcOrd="3" destOrd="0" presId="urn:microsoft.com/office/officeart/2005/8/layout/hProcess11"/>
    <dgm:cxn modelId="{2BF818A8-6BD3-4A98-9399-52913978A58C}" type="presParOf" srcId="{B3722FE7-E587-43E2-8A02-0141DDD13DDE}" destId="{36AC50E7-7A13-496A-8D85-4FFDE5EC4CE6}" srcOrd="4" destOrd="0" presId="urn:microsoft.com/office/officeart/2005/8/layout/hProcess11"/>
    <dgm:cxn modelId="{94A37B33-6F2C-43F0-A426-A9F3FDBB9AE0}" type="presParOf" srcId="{36AC50E7-7A13-496A-8D85-4FFDE5EC4CE6}" destId="{1ED45A83-7809-4638-8BCB-D63EA6335CC0}" srcOrd="0" destOrd="0" presId="urn:microsoft.com/office/officeart/2005/8/layout/hProcess11"/>
    <dgm:cxn modelId="{67E7FD87-1B16-43F7-90B3-D6C3885D8BE6}" type="presParOf" srcId="{36AC50E7-7A13-496A-8D85-4FFDE5EC4CE6}" destId="{120E5099-29C8-4822-AF61-4B6230375C22}" srcOrd="1" destOrd="0" presId="urn:microsoft.com/office/officeart/2005/8/layout/hProcess11"/>
    <dgm:cxn modelId="{720CACCC-F5B6-40AC-8F6B-C4FE54782F49}" type="presParOf" srcId="{36AC50E7-7A13-496A-8D85-4FFDE5EC4CE6}" destId="{8D1103E8-9BAA-4D93-A360-772D8D9FD5CF}" srcOrd="2" destOrd="0" presId="urn:microsoft.com/office/officeart/2005/8/layout/hProcess11"/>
    <dgm:cxn modelId="{DE2A0E8A-399C-47BA-B153-03820C0809C7}" type="presParOf" srcId="{B3722FE7-E587-43E2-8A02-0141DDD13DDE}" destId="{635055EF-103F-49AA-BDEF-C5D719DA5E2B}" srcOrd="5" destOrd="0" presId="urn:microsoft.com/office/officeart/2005/8/layout/hProcess11"/>
    <dgm:cxn modelId="{9A6F987D-9190-4C45-A94E-C0A203D80690}" type="presParOf" srcId="{B3722FE7-E587-43E2-8A02-0141DDD13DDE}" destId="{FE9F3DAC-8EB3-4E44-97B9-457B40F81AF2}" srcOrd="6" destOrd="0" presId="urn:microsoft.com/office/officeart/2005/8/layout/hProcess11"/>
    <dgm:cxn modelId="{B95D0C25-440B-45B2-A4A9-E1531F69ABB7}" type="presParOf" srcId="{FE9F3DAC-8EB3-4E44-97B9-457B40F81AF2}" destId="{EAC160D7-9399-403B-921B-213DC30950A9}" srcOrd="0" destOrd="0" presId="urn:microsoft.com/office/officeart/2005/8/layout/hProcess11"/>
    <dgm:cxn modelId="{9D5D223D-5BC1-4438-86A0-8978300E5A1B}" type="presParOf" srcId="{FE9F3DAC-8EB3-4E44-97B9-457B40F81AF2}" destId="{19661B35-523D-4CA8-B982-9566E2A0F67D}" srcOrd="1" destOrd="0" presId="urn:microsoft.com/office/officeart/2005/8/layout/hProcess11"/>
    <dgm:cxn modelId="{D49359A7-3F81-480A-A1FF-A03F8F82660F}" type="presParOf" srcId="{FE9F3DAC-8EB3-4E44-97B9-457B40F81AF2}" destId="{36EAAD84-59B1-42A6-985C-067251023FF3}" srcOrd="2" destOrd="0" presId="urn:microsoft.com/office/officeart/2005/8/layout/hProcess11"/>
    <dgm:cxn modelId="{40ED76A6-1C08-4703-BD0C-76B2DAD175E8}" type="presParOf" srcId="{B3722FE7-E587-43E2-8A02-0141DDD13DDE}" destId="{42D5757D-B2D8-4AD4-82EE-61CFF8489751}" srcOrd="7" destOrd="0" presId="urn:microsoft.com/office/officeart/2005/8/layout/hProcess11"/>
    <dgm:cxn modelId="{A725E5EA-FC15-4532-A601-CECE58F2E9E8}" type="presParOf" srcId="{B3722FE7-E587-43E2-8A02-0141DDD13DDE}" destId="{38008A98-0EDB-40C4-BFD0-D1C25239C2A1}" srcOrd="8" destOrd="0" presId="urn:microsoft.com/office/officeart/2005/8/layout/hProcess11"/>
    <dgm:cxn modelId="{DA895E10-9080-4E36-8379-8A231801698D}" type="presParOf" srcId="{38008A98-0EDB-40C4-BFD0-D1C25239C2A1}" destId="{E6BAC0E1-8711-40BF-AE09-5ED2C52FE555}" srcOrd="0" destOrd="0" presId="urn:microsoft.com/office/officeart/2005/8/layout/hProcess11"/>
    <dgm:cxn modelId="{A1BEB9CA-C61C-408E-8665-0F9198A8B16D}" type="presParOf" srcId="{38008A98-0EDB-40C4-BFD0-D1C25239C2A1}" destId="{447A0D8A-F84A-40CD-8C1A-2A381018E8FA}" srcOrd="1" destOrd="0" presId="urn:microsoft.com/office/officeart/2005/8/layout/hProcess11"/>
    <dgm:cxn modelId="{0BD38154-FC32-4F3D-A98F-639DFA8C15FA}" type="presParOf" srcId="{38008A98-0EDB-40C4-BFD0-D1C25239C2A1}" destId="{B37ABB37-29FB-4BD7-91DC-079FB504B90D}" srcOrd="2" destOrd="0" presId="urn:microsoft.com/office/officeart/2005/8/layout/hProcess11"/>
    <dgm:cxn modelId="{BE3AC08E-7437-451C-B6BA-2841956DE3DD}" type="presParOf" srcId="{B3722FE7-E587-43E2-8A02-0141DDD13DDE}" destId="{65F77CD6-0E48-42C0-974D-1317FAAC0A87}" srcOrd="9" destOrd="0" presId="urn:microsoft.com/office/officeart/2005/8/layout/hProcess11"/>
    <dgm:cxn modelId="{EC2B4D3C-F4E5-4BC6-9168-2CD5EF7BA1A5}" type="presParOf" srcId="{B3722FE7-E587-43E2-8A02-0141DDD13DDE}" destId="{3CE86204-28BE-4B4A-BA34-EFC5AEB5D0AC}" srcOrd="10" destOrd="0" presId="urn:microsoft.com/office/officeart/2005/8/layout/hProcess11"/>
    <dgm:cxn modelId="{0E0CB117-19B1-4788-8960-31F9A98E53B1}" type="presParOf" srcId="{3CE86204-28BE-4B4A-BA34-EFC5AEB5D0AC}" destId="{D9F2E9A8-6233-493F-9D31-F72CFC5D8C67}" srcOrd="0" destOrd="0" presId="urn:microsoft.com/office/officeart/2005/8/layout/hProcess11"/>
    <dgm:cxn modelId="{EC58672B-DCAF-45CD-972B-EF4CAF391BCF}" type="presParOf" srcId="{3CE86204-28BE-4B4A-BA34-EFC5AEB5D0AC}" destId="{6379560F-4185-4C4E-B0B3-E676D32409B9}" srcOrd="1" destOrd="0" presId="urn:microsoft.com/office/officeart/2005/8/layout/hProcess11"/>
    <dgm:cxn modelId="{2DEE5202-B0A4-47AD-B05D-EF44B7A1874B}" type="presParOf" srcId="{3CE86204-28BE-4B4A-BA34-EFC5AEB5D0AC}" destId="{99F2E187-0FA9-43FE-A503-8A8319F7DA6E}" srcOrd="2" destOrd="0" presId="urn:microsoft.com/office/officeart/2005/8/layout/hProcess11"/>
    <dgm:cxn modelId="{792296B7-3031-42BA-B3DE-94E993C96261}" type="presParOf" srcId="{B3722FE7-E587-43E2-8A02-0141DDD13DDE}" destId="{AC87D27E-4A1B-4A78-A32E-2DA190C8736B}" srcOrd="11" destOrd="0" presId="urn:microsoft.com/office/officeart/2005/8/layout/hProcess11"/>
    <dgm:cxn modelId="{BA75FB41-77A4-4A9B-9EA1-02C640516B0D}" type="presParOf" srcId="{B3722FE7-E587-43E2-8A02-0141DDD13DDE}" destId="{F22A73BB-6013-4895-80F0-A1B219FF62A6}" srcOrd="12" destOrd="0" presId="urn:microsoft.com/office/officeart/2005/8/layout/hProcess11"/>
    <dgm:cxn modelId="{87B3D34D-49B9-45B3-A209-7D09A3A9AAA3}" type="presParOf" srcId="{F22A73BB-6013-4895-80F0-A1B219FF62A6}" destId="{92AABC70-3BB7-4EF4-8994-260AF443E632}" srcOrd="0" destOrd="0" presId="urn:microsoft.com/office/officeart/2005/8/layout/hProcess11"/>
    <dgm:cxn modelId="{46FFB625-3396-440F-8C5B-DC83A764AA90}" type="presParOf" srcId="{F22A73BB-6013-4895-80F0-A1B219FF62A6}" destId="{950196A5-E336-4CE7-8C1B-8167E051A138}" srcOrd="1" destOrd="0" presId="urn:microsoft.com/office/officeart/2005/8/layout/hProcess11"/>
    <dgm:cxn modelId="{FE21CCA2-96B1-49CA-8171-B2F67D7F3592}" type="presParOf" srcId="{F22A73BB-6013-4895-80F0-A1B219FF62A6}" destId="{2C769578-4E92-4313-8C57-A288FD73A2F1}" srcOrd="2" destOrd="0" presId="urn:microsoft.com/office/officeart/2005/8/layout/hProcess11"/>
    <dgm:cxn modelId="{705F3D6A-31BE-4411-B142-8775AE6642E4}" type="presParOf" srcId="{B3722FE7-E587-43E2-8A02-0141DDD13DDE}" destId="{35C00CB8-DF8E-4ACB-B468-27EABED706B7}" srcOrd="13" destOrd="0" presId="urn:microsoft.com/office/officeart/2005/8/layout/hProcess11"/>
    <dgm:cxn modelId="{4D69488B-F2A9-452F-8591-C26AEEB7469F}" type="presParOf" srcId="{B3722FE7-E587-43E2-8A02-0141DDD13DDE}" destId="{64D15700-5312-465F-A99E-97EC17440E44}" srcOrd="14" destOrd="0" presId="urn:microsoft.com/office/officeart/2005/8/layout/hProcess11"/>
    <dgm:cxn modelId="{BD77E277-8CA0-453D-9786-03FFA0EE89CF}" type="presParOf" srcId="{64D15700-5312-465F-A99E-97EC17440E44}" destId="{EBAC45C9-6BF1-4FF3-9864-AE8A1D784FB7}" srcOrd="0" destOrd="0" presId="urn:microsoft.com/office/officeart/2005/8/layout/hProcess11"/>
    <dgm:cxn modelId="{795B9CFF-0B90-4281-B35F-AA3F4428D727}" type="presParOf" srcId="{64D15700-5312-465F-A99E-97EC17440E44}" destId="{94EE395A-F2BF-4094-BCBD-0C7ED8675A1A}" srcOrd="1" destOrd="0" presId="urn:microsoft.com/office/officeart/2005/8/layout/hProcess11"/>
    <dgm:cxn modelId="{F367CB58-DB3E-46E9-8098-98812A2B01E7}" type="presParOf" srcId="{64D15700-5312-465F-A99E-97EC17440E44}" destId="{CA3050D3-CD4D-42A8-8F82-AA20AA1D7BB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21250-BEF6-4079-8D94-C850F4540F4D}">
      <dsp:nvSpPr>
        <dsp:cNvPr id="0" name=""/>
        <dsp:cNvSpPr/>
      </dsp:nvSpPr>
      <dsp:spPr>
        <a:xfrm>
          <a:off x="0" y="1321520"/>
          <a:ext cx="11286698" cy="17620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2B51-5D7A-4E7C-9F6E-75B107234451}">
      <dsp:nvSpPr>
        <dsp:cNvPr id="0" name=""/>
        <dsp:cNvSpPr/>
      </dsp:nvSpPr>
      <dsp:spPr>
        <a:xfrm>
          <a:off x="7427" y="0"/>
          <a:ext cx="1016618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 in</a:t>
          </a:r>
          <a:endParaRPr lang="en-US" sz="1600" kern="1200" dirty="0"/>
        </a:p>
      </dsp:txBody>
      <dsp:txXfrm>
        <a:off x="7427" y="0"/>
        <a:ext cx="1016618" cy="1762026"/>
      </dsp:txXfrm>
    </dsp:sp>
    <dsp:sp modelId="{63A2509C-FF89-480D-9E92-C92AEC6D9F95}">
      <dsp:nvSpPr>
        <dsp:cNvPr id="0" name=""/>
        <dsp:cNvSpPr/>
      </dsp:nvSpPr>
      <dsp:spPr>
        <a:xfrm>
          <a:off x="295483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00A8-AD77-4585-85BE-E9985403AA04}">
      <dsp:nvSpPr>
        <dsp:cNvPr id="0" name=""/>
        <dsp:cNvSpPr/>
      </dsp:nvSpPr>
      <dsp:spPr>
        <a:xfrm>
          <a:off x="1060812" y="2643040"/>
          <a:ext cx="1355974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Initialization </a:t>
          </a:r>
          <a:endParaRPr lang="en-US" sz="1600" kern="1200" dirty="0"/>
        </a:p>
      </dsp:txBody>
      <dsp:txXfrm>
        <a:off x="1060812" y="2643040"/>
        <a:ext cx="1355974" cy="1762026"/>
      </dsp:txXfrm>
    </dsp:sp>
    <dsp:sp modelId="{C6DE4585-9AA9-4ECA-B13F-1EFB432750FE}">
      <dsp:nvSpPr>
        <dsp:cNvPr id="0" name=""/>
        <dsp:cNvSpPr/>
      </dsp:nvSpPr>
      <dsp:spPr>
        <a:xfrm>
          <a:off x="1518546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45A83-7809-4638-8BCB-D63EA6335CC0}">
      <dsp:nvSpPr>
        <dsp:cNvPr id="0" name=""/>
        <dsp:cNvSpPr/>
      </dsp:nvSpPr>
      <dsp:spPr>
        <a:xfrm>
          <a:off x="2453552" y="0"/>
          <a:ext cx="1140350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Unix starts the shell and pass control to it </a:t>
          </a:r>
          <a:endParaRPr lang="en-US" sz="1600" kern="1200" dirty="0"/>
        </a:p>
      </dsp:txBody>
      <dsp:txXfrm>
        <a:off x="2453552" y="0"/>
        <a:ext cx="1140350" cy="1762026"/>
      </dsp:txXfrm>
    </dsp:sp>
    <dsp:sp modelId="{120E5099-29C8-4822-AF61-4B6230375C22}">
      <dsp:nvSpPr>
        <dsp:cNvPr id="0" name=""/>
        <dsp:cNvSpPr/>
      </dsp:nvSpPr>
      <dsp:spPr>
        <a:xfrm>
          <a:off x="2803474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60D7-9399-403B-921B-213DC30950A9}">
      <dsp:nvSpPr>
        <dsp:cNvPr id="0" name=""/>
        <dsp:cNvSpPr/>
      </dsp:nvSpPr>
      <dsp:spPr>
        <a:xfrm>
          <a:off x="3630669" y="2643040"/>
          <a:ext cx="1244081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shell displays a prompt and wait for commands </a:t>
          </a:r>
          <a:endParaRPr lang="en-US" sz="1600" kern="1200" dirty="0"/>
        </a:p>
      </dsp:txBody>
      <dsp:txXfrm>
        <a:off x="3630669" y="2643040"/>
        <a:ext cx="1244081" cy="1762026"/>
      </dsp:txXfrm>
    </dsp:sp>
    <dsp:sp modelId="{19661B35-523D-4CA8-B982-9566E2A0F67D}">
      <dsp:nvSpPr>
        <dsp:cNvPr id="0" name=""/>
        <dsp:cNvSpPr/>
      </dsp:nvSpPr>
      <dsp:spPr>
        <a:xfrm>
          <a:off x="4032456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AC0E1-8711-40BF-AE09-5ED2C52FE555}">
      <dsp:nvSpPr>
        <dsp:cNvPr id="0" name=""/>
        <dsp:cNvSpPr/>
      </dsp:nvSpPr>
      <dsp:spPr>
        <a:xfrm>
          <a:off x="4911516" y="0"/>
          <a:ext cx="1222610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enters a command and press &lt;RETURN&gt;</a:t>
          </a:r>
          <a:endParaRPr lang="en-US" sz="1600" kern="1200" dirty="0"/>
        </a:p>
      </dsp:txBody>
      <dsp:txXfrm>
        <a:off x="4911516" y="0"/>
        <a:ext cx="1222610" cy="1762026"/>
      </dsp:txXfrm>
    </dsp:sp>
    <dsp:sp modelId="{447A0D8A-F84A-40CD-8C1A-2A381018E8FA}">
      <dsp:nvSpPr>
        <dsp:cNvPr id="0" name=""/>
        <dsp:cNvSpPr/>
      </dsp:nvSpPr>
      <dsp:spPr>
        <a:xfrm>
          <a:off x="5302568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2E9A8-6233-493F-9D31-F72CFC5D8C67}">
      <dsp:nvSpPr>
        <dsp:cNvPr id="0" name=""/>
        <dsp:cNvSpPr/>
      </dsp:nvSpPr>
      <dsp:spPr>
        <a:xfrm>
          <a:off x="6170892" y="2643040"/>
          <a:ext cx="1895976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shell will process the command usually by starting a program and pass control to it</a:t>
          </a:r>
          <a:endParaRPr lang="en-US" sz="1600" kern="1200" dirty="0"/>
        </a:p>
      </dsp:txBody>
      <dsp:txXfrm>
        <a:off x="6170892" y="2643040"/>
        <a:ext cx="1895976" cy="1762026"/>
      </dsp:txXfrm>
    </dsp:sp>
    <dsp:sp modelId="{6379560F-4185-4C4E-B0B3-E676D32409B9}">
      <dsp:nvSpPr>
        <dsp:cNvPr id="0" name=""/>
        <dsp:cNvSpPr/>
      </dsp:nvSpPr>
      <dsp:spPr>
        <a:xfrm>
          <a:off x="6898627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ABC70-3BB7-4EF4-8994-260AF443E632}">
      <dsp:nvSpPr>
        <dsp:cNvPr id="0" name=""/>
        <dsp:cNvSpPr/>
      </dsp:nvSpPr>
      <dsp:spPr>
        <a:xfrm>
          <a:off x="8103634" y="0"/>
          <a:ext cx="1274883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 program terminate control goes back to the shell</a:t>
          </a:r>
          <a:endParaRPr lang="en-US" sz="1600" kern="1200" dirty="0"/>
        </a:p>
      </dsp:txBody>
      <dsp:txXfrm>
        <a:off x="8103634" y="0"/>
        <a:ext cx="1274883" cy="1762026"/>
      </dsp:txXfrm>
    </dsp:sp>
    <dsp:sp modelId="{950196A5-E336-4CE7-8C1B-8167E051A138}">
      <dsp:nvSpPr>
        <dsp:cNvPr id="0" name=""/>
        <dsp:cNvSpPr/>
      </dsp:nvSpPr>
      <dsp:spPr>
        <a:xfrm>
          <a:off x="8520823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C45C9-6BF1-4FF3-9864-AE8A1D784FB7}">
      <dsp:nvSpPr>
        <dsp:cNvPr id="0" name=""/>
        <dsp:cNvSpPr/>
      </dsp:nvSpPr>
      <dsp:spPr>
        <a:xfrm>
          <a:off x="9415284" y="2643040"/>
          <a:ext cx="735316" cy="1762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 out</a:t>
          </a:r>
          <a:endParaRPr lang="en-US" sz="1600" kern="1200" dirty="0"/>
        </a:p>
      </dsp:txBody>
      <dsp:txXfrm>
        <a:off x="9415284" y="2643040"/>
        <a:ext cx="735316" cy="1762026"/>
      </dsp:txXfrm>
    </dsp:sp>
    <dsp:sp modelId="{94EE395A-F2BF-4094-BCBD-0C7ED8675A1A}">
      <dsp:nvSpPr>
        <dsp:cNvPr id="0" name=""/>
        <dsp:cNvSpPr/>
      </dsp:nvSpPr>
      <dsp:spPr>
        <a:xfrm>
          <a:off x="9562689" y="1982280"/>
          <a:ext cx="440506" cy="4405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4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Starting to Use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400" b="0" dirty="0" err="1"/>
              <a:t>Hadeel</a:t>
            </a:r>
            <a:r>
              <a:rPr lang="en-US" sz="1400" b="0" dirty="0"/>
              <a:t> </a:t>
            </a:r>
            <a:r>
              <a:rPr lang="en-US" sz="1400" b="0" dirty="0" err="1"/>
              <a:t>Ammari</a:t>
            </a:r>
            <a:r>
              <a:rPr lang="en-US" sz="1400" b="0" dirty="0"/>
              <a:t>, </a:t>
            </a:r>
            <a:r>
              <a:rPr lang="en-US" sz="1400" b="0" dirty="0" err="1"/>
              <a:t>M.C.Sc</a:t>
            </a:r>
            <a:r>
              <a:rPr lang="en-US" sz="1400" b="0" dirty="0"/>
              <a:t>, MBA</a:t>
            </a:r>
          </a:p>
          <a:p>
            <a:r>
              <a:rPr lang="en-US" sz="1400" b="0" dirty="0"/>
              <a:t>Computer Science Instructor, Foothill Collage</a:t>
            </a:r>
          </a:p>
        </p:txBody>
      </p:sp>
    </p:spTree>
    <p:extLst>
      <p:ext uri="{BB962C8B-B14F-4D97-AF65-F5344CB8AC3E}">
        <p14:creationId xmlns:p14="http://schemas.microsoft.com/office/powerpoint/2010/main" val="22987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Upper- and Lowercase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is case sensitive; it distinguishes between capital letters (UPPERCASE) and small letters (LOWERCASE).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Changing Your Password: </a:t>
            </a:r>
            <a:r>
              <a:rPr lang="en-US" cap="none" dirty="0" err="1" smtClean="0"/>
              <a:t>passwd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r>
              <a:rPr lang="en-GB" sz="2400" dirty="0" smtClean="0"/>
              <a:t>To change your password</a:t>
            </a:r>
          </a:p>
          <a:p>
            <a:endParaRPr lang="en-GB" sz="2400" dirty="0" smtClean="0"/>
          </a:p>
          <a:p>
            <a:r>
              <a:rPr lang="en-GB" sz="2400" dirty="0" smtClean="0"/>
              <a:t>You might need to change your password due to password ageing 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098035" y="2468510"/>
            <a:ext cx="1425390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passwd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  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813878" cy="1143000"/>
          </a:xfrm>
        </p:spPr>
        <p:txBody>
          <a:bodyPr/>
          <a:lstStyle/>
          <a:p>
            <a:pPr fontAlgn="ctr"/>
            <a:r>
              <a:rPr lang="en-US" dirty="0"/>
              <a:t>Choosing a Password; Hackers and Crackers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Who is a hacker and who is a cracker?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Hackers are people who spend a lot of time working on useful programming projects.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Crackers </a:t>
            </a:r>
            <a:r>
              <a:rPr lang="en-GB" sz="2000" dirty="0"/>
              <a:t>are people who take pleasure in trying to break into a system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To protect your account: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Never tell your password to anyone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Choose a password that is not easy to guess </a:t>
            </a:r>
            <a:endParaRPr lang="en-GB" sz="2000" dirty="0"/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If you suspect someone knows your password change it right the way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What is a good password?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Checking If Someone Has Been Using Your Unix Account: </a:t>
            </a:r>
            <a:r>
              <a:rPr lang="en-US" cap="none" dirty="0" smtClean="0"/>
              <a:t>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Initial message when logging in shows the last time you logged in.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To check farther use:</a:t>
            </a:r>
            <a:endParaRPr lang="en-GB" sz="2200" dirty="0" smtClean="0"/>
          </a:p>
          <a:p>
            <a:pPr lvl="1">
              <a:lnSpc>
                <a:spcPct val="110000"/>
              </a:lnSpc>
            </a:pPr>
            <a:endParaRPr lang="en-GB" sz="2200" dirty="0" smtClean="0"/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To terminate the command press &lt;Ctrl + C&gt;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098035" y="2946190"/>
            <a:ext cx="1838965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$last </a:t>
            </a:r>
            <a:r>
              <a:rPr lang="en-US" dirty="0" err="1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userid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 err="1"/>
              <a:t>Userids</a:t>
            </a:r>
            <a:r>
              <a:rPr lang="en-US" dirty="0"/>
              <a:t> and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A </a:t>
            </a:r>
            <a:r>
              <a:rPr lang="en-GB" sz="2200" b="1" dirty="0" smtClean="0"/>
              <a:t>user </a:t>
            </a:r>
            <a:r>
              <a:rPr lang="en-GB" sz="2200" dirty="0" smtClean="0"/>
              <a:t>is a person who utilize a Unix system in some way.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Unix does not know about users: Unix knows only about </a:t>
            </a:r>
            <a:r>
              <a:rPr lang="en-GB" sz="2200" dirty="0" err="1" smtClean="0"/>
              <a:t>userids</a:t>
            </a:r>
            <a:r>
              <a:rPr lang="en-GB" sz="2200" dirty="0" smtClean="0"/>
              <a:t>.</a:t>
            </a:r>
          </a:p>
          <a:p>
            <a:pPr lvl="1">
              <a:lnSpc>
                <a:spcPct val="110000"/>
              </a:lnSpc>
            </a:pPr>
            <a:endParaRPr lang="en-GB" sz="22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 b="13415"/>
          <a:stretch/>
        </p:blipFill>
        <p:spPr bwMode="auto">
          <a:xfrm>
            <a:off x="1291038" y="3248157"/>
            <a:ext cx="9118600" cy="216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The </a:t>
            </a:r>
            <a:r>
              <a:rPr lang="en-US" dirty="0" err="1"/>
              <a:t>Superuser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cap="none" dirty="0" smtClean="0"/>
              <a:t>root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Unix supports a special user name </a:t>
            </a:r>
            <a:r>
              <a:rPr lang="en-GB" sz="2200" b="1" dirty="0" smtClean="0"/>
              <a:t>root </a:t>
            </a:r>
            <a:r>
              <a:rPr lang="en-GB" sz="2200" dirty="0" smtClean="0"/>
              <a:t>(</a:t>
            </a:r>
            <a:r>
              <a:rPr lang="en-GB" sz="2200" dirty="0" err="1" smtClean="0"/>
              <a:t>superuser</a:t>
            </a:r>
            <a:r>
              <a:rPr lang="en-GB" sz="2200" dirty="0" smtClean="0"/>
              <a:t>).</a:t>
            </a:r>
          </a:p>
          <a:p>
            <a:pPr fontAlgn="ctr"/>
            <a:r>
              <a:rPr lang="en-GB" sz="2200" b="1" dirty="0" smtClean="0"/>
              <a:t>root</a:t>
            </a:r>
            <a:r>
              <a:rPr lang="en-GB" sz="2200" dirty="0" smtClean="0"/>
              <a:t> </a:t>
            </a:r>
            <a:r>
              <a:rPr lang="en-GB" sz="2200" dirty="0" err="1" smtClean="0"/>
              <a:t>userid</a:t>
            </a:r>
            <a:r>
              <a:rPr lang="en-GB" sz="2200" dirty="0" smtClean="0"/>
              <a:t> has extraordinary privileges .</a:t>
            </a:r>
          </a:p>
          <a:p>
            <a:pPr fontAlgn="ctr"/>
            <a:r>
              <a:rPr lang="en-GB" sz="2200" dirty="0" smtClean="0"/>
              <a:t>When logging in using root </a:t>
            </a:r>
            <a:r>
              <a:rPr lang="en-GB" sz="2200" dirty="0" err="1" smtClean="0"/>
              <a:t>userid</a:t>
            </a:r>
            <a:r>
              <a:rPr lang="en-GB" sz="2200" dirty="0" smtClean="0"/>
              <a:t> the shell prompt will change to </a:t>
            </a:r>
            <a:r>
              <a:rPr lang="en-GB" sz="2200" b="1" dirty="0" smtClean="0"/>
              <a:t>#</a:t>
            </a:r>
            <a:r>
              <a:rPr lang="en-GB" sz="2200" dirty="0" smtClean="0"/>
              <a:t> for all types shells.</a:t>
            </a:r>
          </a:p>
          <a:p>
            <a:pPr fontAlgn="ctr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ctr"/>
            <a:r>
              <a:rPr lang="en-US" dirty="0"/>
              <a:t>The System Administrator</a:t>
            </a:r>
          </a:p>
          <a:p>
            <a:pPr fontAlgn="ctr"/>
            <a:r>
              <a:rPr lang="en-US" dirty="0" err="1"/>
              <a:t>Userids</a:t>
            </a:r>
            <a:r>
              <a:rPr lang="en-US" dirty="0"/>
              <a:t> and passwords</a:t>
            </a:r>
          </a:p>
          <a:p>
            <a:pPr fontAlgn="ctr"/>
            <a:r>
              <a:rPr lang="en-US" dirty="0"/>
              <a:t>Logging In (Starting Work With Unix</a:t>
            </a:r>
            <a:r>
              <a:rPr lang="en-US" dirty="0" smtClean="0"/>
              <a:t>)</a:t>
            </a:r>
          </a:p>
          <a:p>
            <a:pPr fontAlgn="ctr"/>
            <a:r>
              <a:rPr lang="en-US" dirty="0" smtClean="0"/>
              <a:t>What Happens After You Log In?</a:t>
            </a:r>
            <a:endParaRPr lang="en-US" dirty="0"/>
          </a:p>
          <a:p>
            <a:pPr fontAlgn="ctr"/>
            <a:r>
              <a:rPr lang="en-US" dirty="0"/>
              <a:t>Getting Down to Work: The Shell Prompt</a:t>
            </a:r>
          </a:p>
          <a:p>
            <a:pPr fontAlgn="ctr"/>
            <a:r>
              <a:rPr lang="en-US" dirty="0"/>
              <a:t>Logging Out (Stopping Work With Unix): logout, exit, login</a:t>
            </a:r>
          </a:p>
          <a:p>
            <a:pPr fontAlgn="ctr"/>
            <a:r>
              <a:rPr lang="en-US" dirty="0"/>
              <a:t>Upper- and Lowercase</a:t>
            </a:r>
          </a:p>
          <a:p>
            <a:pPr fontAlgn="ctr"/>
            <a:r>
              <a:rPr lang="en-US" dirty="0" smtClean="0"/>
              <a:t>Changing </a:t>
            </a:r>
            <a:r>
              <a:rPr lang="en-US" dirty="0"/>
              <a:t>Your Password: </a:t>
            </a:r>
            <a:r>
              <a:rPr lang="en-US" dirty="0" err="1"/>
              <a:t>passwd</a:t>
            </a:r>
            <a:endParaRPr lang="en-US" dirty="0"/>
          </a:p>
          <a:p>
            <a:pPr fontAlgn="ctr"/>
            <a:r>
              <a:rPr lang="en-US" dirty="0"/>
              <a:t>Choosing a Password; Hackers and Crackers</a:t>
            </a:r>
          </a:p>
          <a:p>
            <a:pPr fontAlgn="ctr"/>
            <a:r>
              <a:rPr lang="en-US" dirty="0"/>
              <a:t>Checking If Someone Has Been Using Your Unix Account: last</a:t>
            </a:r>
          </a:p>
          <a:p>
            <a:pPr fontAlgn="ctr"/>
            <a:r>
              <a:rPr lang="en-US" dirty="0" err="1"/>
              <a:t>Userids</a:t>
            </a:r>
            <a:r>
              <a:rPr lang="en-US" dirty="0"/>
              <a:t> and Users</a:t>
            </a:r>
          </a:p>
          <a:p>
            <a:pPr fontAlgn="ctr"/>
            <a:r>
              <a:rPr lang="en-US" dirty="0"/>
              <a:t>The </a:t>
            </a:r>
            <a:r>
              <a:rPr lang="en-US" dirty="0" err="1"/>
              <a:t>Superuser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(root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/>
              <a:t>A system Administrator is the person who administrator and maintain a Unix systems (SYSADMIN or ADMIN)</a:t>
            </a:r>
          </a:p>
          <a:p>
            <a:pPr lvl="1">
              <a:lnSpc>
                <a:spcPct val="110000"/>
              </a:lnSpc>
            </a:pPr>
            <a:endParaRPr lang="en-GB" sz="2200" dirty="0" smtClean="0"/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There are two ways to access a Unix system: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Your own Unix system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A shared multiuser system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06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Userids</a:t>
            </a:r>
            <a:r>
              <a:rPr lang="en-US" dirty="0"/>
              <a:t>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200" dirty="0" smtClean="0"/>
              <a:t>Before you can use a Unix computer, you need:</a:t>
            </a:r>
            <a:endParaRPr lang="en-US" sz="2000" dirty="0" smtClean="0"/>
          </a:p>
          <a:p>
            <a:pPr lvl="2">
              <a:lnSpc>
                <a:spcPct val="110000"/>
              </a:lnSpc>
            </a:pPr>
            <a:r>
              <a:rPr lang="en-US" sz="2000" dirty="0" err="1" smtClean="0"/>
              <a:t>Userid</a:t>
            </a:r>
            <a:r>
              <a:rPr lang="en-US" sz="2000" dirty="0" smtClean="0"/>
              <a:t>: a name you will use to identify your self to the system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Password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An account is permission to use a Unix system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Keep track of how much you use the system.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Certain predefined limits, such as how much disk space you are allowed for your files, or how many pages you can print.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Expiration date</a:t>
            </a:r>
          </a:p>
          <a:p>
            <a:pPr lvl="2">
              <a:lnSpc>
                <a:spcPct val="11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8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Logging In (Starting Work With 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sz="2400" dirty="0" smtClean="0"/>
              <a:t>How to log in to your Unix account?</a:t>
            </a:r>
          </a:p>
          <a:p>
            <a:pPr lvl="2"/>
            <a:r>
              <a:rPr lang="en-GB" sz="2200" dirty="0" smtClean="0"/>
              <a:t>Enter your </a:t>
            </a:r>
            <a:r>
              <a:rPr lang="en-GB" sz="2200" dirty="0" err="1" smtClean="0"/>
              <a:t>userid</a:t>
            </a:r>
            <a:r>
              <a:rPr lang="en-GB" sz="2200" dirty="0" smtClean="0"/>
              <a:t> and press &lt;RETURN&gt;</a:t>
            </a:r>
          </a:p>
          <a:p>
            <a:pPr lvl="2"/>
            <a:endParaRPr lang="en-GB" sz="2200" dirty="0"/>
          </a:p>
          <a:p>
            <a:pPr lvl="2"/>
            <a:endParaRPr lang="en-GB" sz="2200" dirty="0" smtClean="0"/>
          </a:p>
          <a:p>
            <a:pPr lvl="2"/>
            <a:endParaRPr lang="en-GB" sz="2200" dirty="0"/>
          </a:p>
          <a:p>
            <a:pPr lvl="2"/>
            <a:endParaRPr lang="en-GB" sz="2200" dirty="0" smtClean="0"/>
          </a:p>
          <a:p>
            <a:pPr lvl="2"/>
            <a:r>
              <a:rPr lang="en-GB" sz="2200" dirty="0" smtClean="0"/>
              <a:t>Enter your password and press &lt;RETURN&gt; (</a:t>
            </a:r>
            <a:r>
              <a:rPr lang="en-GB" sz="2000" dirty="0" smtClean="0"/>
              <a:t>Passwords are not echoed by the host)</a:t>
            </a:r>
          </a:p>
          <a:p>
            <a:pPr lvl="2"/>
            <a:r>
              <a:rPr lang="en-GB" sz="2000" dirty="0" smtClean="0"/>
              <a:t>If login incorrect, you get a specific number of tries (3-5) and then </a:t>
            </a:r>
            <a:r>
              <a:rPr lang="en-GB" sz="2000" smtClean="0"/>
              <a:t>get disconnected.</a:t>
            </a:r>
            <a:endParaRPr lang="en-GB" sz="2000" dirty="0" smtClean="0"/>
          </a:p>
          <a:p>
            <a:pPr lvl="3"/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0" t="7936" r="6281" b="65628"/>
          <a:stretch/>
        </p:blipFill>
        <p:spPr>
          <a:xfrm>
            <a:off x="2934274" y="2975186"/>
            <a:ext cx="6305260" cy="11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What Happens After You Log In?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 b="11785"/>
          <a:stretch/>
        </p:blipFill>
        <p:spPr bwMode="auto">
          <a:xfrm>
            <a:off x="1514166" y="2060811"/>
            <a:ext cx="9109075" cy="26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Down to Work: The Shell Prompt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3676996"/>
              </p:ext>
            </p:extLst>
          </p:nvPr>
        </p:nvGraphicFramePr>
        <p:xfrm>
          <a:off x="518615" y="1733266"/>
          <a:ext cx="11286698" cy="440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8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Down to Work: The Shell Prompt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8035" y="2468510"/>
            <a:ext cx="736099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   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3955" y="3453438"/>
            <a:ext cx="736099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%   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0935" y="1786946"/>
            <a:ext cx="9601200" cy="41148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Shell prompt for </a:t>
            </a:r>
            <a:r>
              <a:rPr lang="en-GB" sz="2400" b="1" dirty="0" smtClean="0">
                <a:solidFill>
                  <a:schemeClr val="hlink"/>
                </a:solidFill>
              </a:rPr>
              <a:t>bash </a:t>
            </a:r>
            <a:r>
              <a:rPr lang="en-GB" sz="2400" dirty="0" smtClean="0"/>
              <a:t>and </a:t>
            </a:r>
            <a:r>
              <a:rPr lang="en-GB" sz="2400" b="1" dirty="0" err="1" smtClean="0">
                <a:solidFill>
                  <a:schemeClr val="hlink"/>
                </a:solidFill>
              </a:rPr>
              <a:t>Korn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Shell </a:t>
            </a:r>
            <a:r>
              <a:rPr lang="en-GB" sz="2400" dirty="0"/>
              <a:t>prompt for </a:t>
            </a:r>
            <a:r>
              <a:rPr lang="en-GB" sz="2400" b="1" dirty="0" smtClean="0">
                <a:solidFill>
                  <a:schemeClr val="hlink"/>
                </a:solidFill>
              </a:rPr>
              <a:t>C-Shell</a:t>
            </a:r>
          </a:p>
          <a:p>
            <a:endParaRPr lang="en-GB" sz="2400" b="1" dirty="0">
              <a:solidFill>
                <a:schemeClr val="hlink"/>
              </a:solidFill>
            </a:endParaRPr>
          </a:p>
          <a:p>
            <a:r>
              <a:rPr lang="en-GB" sz="2400" dirty="0"/>
              <a:t>Commands to try</a:t>
            </a:r>
          </a:p>
          <a:p>
            <a:endParaRPr lang="en-GB" sz="2400" b="1" dirty="0">
              <a:solidFill>
                <a:schemeClr val="hlink"/>
              </a:solidFill>
            </a:endParaRP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86659" y="4539221"/>
            <a:ext cx="1149674" cy="1200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$date </a:t>
            </a:r>
          </a:p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whoami</a:t>
            </a:r>
            <a:endParaRPr lang="en-US" dirty="0" smtClean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$who</a:t>
            </a:r>
          </a:p>
          <a:p>
            <a:pPr marL="0" lvl="1"/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$w   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 (Stopping Work With Unix): </a:t>
            </a:r>
            <a:r>
              <a:rPr lang="en-US" cap="none" dirty="0"/>
              <a:t>logout, exit,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400" dirty="0" smtClean="0"/>
              <a:t>When logging out, Unix will stop your shell and end your session.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How to log out?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&lt;Ctrl + D&gt; (sends an </a:t>
            </a:r>
            <a:r>
              <a:rPr lang="en-GB" sz="2000" dirty="0" err="1" smtClean="0"/>
              <a:t>eof</a:t>
            </a:r>
            <a:r>
              <a:rPr lang="en-GB" sz="2000" dirty="0" smtClean="0"/>
              <a:t> signal)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Logout &lt;RETURN&gt;</a:t>
            </a:r>
          </a:p>
          <a:p>
            <a:pPr lvl="2">
              <a:lnSpc>
                <a:spcPct val="110000"/>
              </a:lnSpc>
            </a:pPr>
            <a:r>
              <a:rPr lang="en-GB" sz="2000" dirty="0"/>
              <a:t>e</a:t>
            </a:r>
            <a:r>
              <a:rPr lang="en-GB" sz="2000" dirty="0" smtClean="0"/>
              <a:t>xit </a:t>
            </a:r>
            <a:r>
              <a:rPr lang="en-GB" sz="2000" dirty="0" smtClean="0"/>
              <a:t>&lt;RETURN&gt;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Login &lt;RETURN&gt; (not safe)</a:t>
            </a:r>
          </a:p>
          <a:p>
            <a:pPr lvl="2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6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S103031023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659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TS103031023</vt:lpstr>
      <vt:lpstr>Chapter 4 Starting to Use Unix</vt:lpstr>
      <vt:lpstr>Main Topics </vt:lpstr>
      <vt:lpstr>The System Administrator</vt:lpstr>
      <vt:lpstr> Userids and passwords</vt:lpstr>
      <vt:lpstr> Logging In (Starting Work With Unix)</vt:lpstr>
      <vt:lpstr>What Happens After You Log In?</vt:lpstr>
      <vt:lpstr>Getting Down to Work: The Shell Prompt</vt:lpstr>
      <vt:lpstr>Getting Down to Work: The Shell Prompt</vt:lpstr>
      <vt:lpstr>Logging Out (Stopping Work With Unix): logout, exit, login</vt:lpstr>
      <vt:lpstr>Upper- and Lowercase</vt:lpstr>
      <vt:lpstr>Changing Your Password: passwd</vt:lpstr>
      <vt:lpstr>Choosing a Password; Hackers and Crackers</vt:lpstr>
      <vt:lpstr>Checking If Someone Has Been Using Your Unix Account: last</vt:lpstr>
      <vt:lpstr>Userids and Users</vt:lpstr>
      <vt:lpstr>The Superuser Userid (root)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2013-09-11T17:09:35Z</dcterms:created>
  <dcterms:modified xsi:type="dcterms:W3CDTF">2013-09-19T17:15:32Z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