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79512" y="1440000"/>
            <a:ext cx="901358" cy="4320000"/>
            <a:chOff x="179512" y="1440000"/>
            <a:chExt cx="901358" cy="4320000"/>
          </a:xfrm>
        </p:grpSpPr>
        <p:sp>
          <p:nvSpPr>
            <p:cNvPr id="6" name="圆角矩形 5"/>
            <p:cNvSpPr/>
            <p:nvPr/>
          </p:nvSpPr>
          <p:spPr>
            <a:xfrm>
              <a:off x="179512" y="1440000"/>
              <a:ext cx="901358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Input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6000" y="3789040"/>
              <a:ext cx="630000" cy="54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</a:t>
              </a:r>
              <a:endParaRPr lang="zh-CN" altLang="en-US" sz="16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05856" y="1440000"/>
            <a:ext cx="1530000" cy="4320000"/>
            <a:chOff x="1305856" y="1440000"/>
            <a:chExt cx="1530000" cy="4320000"/>
          </a:xfrm>
        </p:grpSpPr>
        <p:sp>
          <p:nvSpPr>
            <p:cNvPr id="8" name="圆角矩形 7"/>
            <p:cNvSpPr/>
            <p:nvPr/>
          </p:nvSpPr>
          <p:spPr>
            <a:xfrm>
              <a:off x="1305856" y="1440000"/>
              <a:ext cx="153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Preprocessing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40000" y="3140968"/>
              <a:ext cx="1260000" cy="1836144"/>
              <a:chOff x="1440000" y="3140968"/>
              <a:chExt cx="1260000" cy="1836144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440000" y="3140968"/>
                <a:ext cx="126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Dropping HTML tags</a:t>
                </a:r>
                <a:endParaRPr lang="zh-CN" altLang="en-US" sz="1400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440000" y="3789040"/>
                <a:ext cx="126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Word Replacement</a:t>
                </a:r>
                <a:endParaRPr lang="zh-CN" altLang="en-US" sz="1400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440000" y="4437112"/>
                <a:ext cx="126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Stemming</a:t>
                </a:r>
                <a:endParaRPr lang="zh-CN" altLang="en-US" sz="1400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059992" y="1440000"/>
            <a:ext cx="1440000" cy="4320000"/>
            <a:chOff x="3008420" y="1440000"/>
            <a:chExt cx="1440000" cy="4320000"/>
          </a:xfrm>
        </p:grpSpPr>
        <p:sp>
          <p:nvSpPr>
            <p:cNvPr id="13" name="圆角矩形 12"/>
            <p:cNvSpPr/>
            <p:nvPr/>
          </p:nvSpPr>
          <p:spPr>
            <a:xfrm>
              <a:off x="3008420" y="1440000"/>
              <a:ext cx="144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203848" y="2816992"/>
              <a:ext cx="1080000" cy="2484216"/>
              <a:chOff x="3240000" y="2816992"/>
              <a:chExt cx="1080000" cy="248421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3240000" y="2816992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Counting Features</a:t>
                </a:r>
                <a:endParaRPr lang="zh-CN" altLang="en-US" sz="1400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240000" y="3465064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Distance Features</a:t>
                </a:r>
                <a:endParaRPr lang="zh-CN" altLang="en-US" sz="1400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240000" y="4113136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TF-IDF Features</a:t>
                </a:r>
                <a:endParaRPr lang="zh-CN" altLang="en-US" sz="1400" dirty="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3240000" y="4761208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Query Id</a:t>
                </a:r>
                <a:endParaRPr lang="zh-CN" altLang="en-US" sz="1400" dirty="0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7560000" y="1440000"/>
            <a:ext cx="1440000" cy="4320000"/>
            <a:chOff x="7452320" y="1440000"/>
            <a:chExt cx="1440000" cy="4320000"/>
          </a:xfrm>
        </p:grpSpPr>
        <p:sp>
          <p:nvSpPr>
            <p:cNvPr id="39" name="圆角矩形 38"/>
            <p:cNvSpPr/>
            <p:nvPr/>
          </p:nvSpPr>
          <p:spPr>
            <a:xfrm>
              <a:off x="7452320" y="1440000"/>
              <a:ext cx="144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Output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632792" y="3789040"/>
              <a:ext cx="1080000" cy="54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Submission</a:t>
              </a:r>
              <a:endParaRPr lang="zh-CN" altLang="en-US" sz="14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16016" y="1440000"/>
            <a:ext cx="2610000" cy="4320000"/>
            <a:chOff x="4660910" y="1440000"/>
            <a:chExt cx="2610000" cy="4320000"/>
          </a:xfrm>
        </p:grpSpPr>
        <p:sp>
          <p:nvSpPr>
            <p:cNvPr id="19" name="圆角矩形 18"/>
            <p:cNvSpPr/>
            <p:nvPr/>
          </p:nvSpPr>
          <p:spPr>
            <a:xfrm>
              <a:off x="4660910" y="1440000"/>
              <a:ext cx="261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Ensemble Selection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860032" y="2420888"/>
              <a:ext cx="2250002" cy="3168352"/>
              <a:chOff x="4860032" y="2492896"/>
              <a:chExt cx="2250002" cy="3168352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4860032" y="321300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GradientBoostingRegressor</a:t>
                </a:r>
                <a:endParaRPr lang="zh-CN" altLang="en-US" sz="1400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4860034" y="393308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RandomForestRegressor</a:t>
                </a:r>
                <a:endParaRPr lang="zh-CN" altLang="en-US" sz="1400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4860034" y="429312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SVR</a:t>
                </a:r>
                <a:endParaRPr lang="zh-CN" altLang="en-US" sz="1400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860034" y="285296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XGBoost</a:t>
                </a:r>
                <a:r>
                  <a:rPr lang="en-US" altLang="zh-CN" sz="1400" dirty="0" smtClean="0"/>
                  <a:t> Tree Booster</a:t>
                </a:r>
                <a:endParaRPr lang="zh-CN" altLang="en-US" sz="1400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860034" y="357304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ExtraTreesRegressor</a:t>
                </a:r>
                <a:endParaRPr lang="zh-CN" altLang="en-US" sz="1400" dirty="0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860034" y="465316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Ridge</a:t>
                </a:r>
                <a:endParaRPr lang="zh-CN" altLang="en-US" sz="1400" dirty="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4860034" y="501320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Keras</a:t>
                </a:r>
                <a:r>
                  <a:rPr lang="en-US" altLang="zh-CN" sz="1400" dirty="0" smtClean="0"/>
                  <a:t> NN</a:t>
                </a:r>
                <a:endParaRPr lang="zh-CN" altLang="en-US" sz="1400" dirty="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4860034" y="537324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RGF Regression</a:t>
                </a:r>
                <a:endParaRPr lang="zh-CN" altLang="en-US" sz="1400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860032" y="2492896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XGBoost</a:t>
                </a:r>
                <a:r>
                  <a:rPr lang="en-US" altLang="zh-CN" sz="1400" dirty="0" smtClean="0"/>
                  <a:t>  Linear Booster</a:t>
                </a:r>
                <a:endParaRPr lang="zh-CN" altLang="en-US" sz="1400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46759" y="2087232"/>
            <a:ext cx="6818434" cy="261648"/>
            <a:chOff x="946759" y="2060848"/>
            <a:chExt cx="6818434" cy="261648"/>
          </a:xfrm>
        </p:grpSpPr>
        <p:sp>
          <p:nvSpPr>
            <p:cNvPr id="17" name="右箭头 16"/>
            <p:cNvSpPr/>
            <p:nvPr/>
          </p:nvSpPr>
          <p:spPr>
            <a:xfrm>
              <a:off x="4320000" y="2070000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7164288" y="2060848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2674951" y="2060848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右箭头 48"/>
            <p:cNvSpPr/>
            <p:nvPr/>
          </p:nvSpPr>
          <p:spPr>
            <a:xfrm>
              <a:off x="946759" y="2060848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E4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Denny</dc:creator>
  <cp:lastModifiedBy>Denny</cp:lastModifiedBy>
  <cp:revision>10</cp:revision>
  <dcterms:created xsi:type="dcterms:W3CDTF">2015-07-12T09:47:47Z</dcterms:created>
  <dcterms:modified xsi:type="dcterms:W3CDTF">2015-07-12T17:21:47Z</dcterms:modified>
</cp:coreProperties>
</file>