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3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21BC1C3-4FE1-46EA-A2FA-CD3A90E4293D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96D87A-F2C4-4935-836E-02044B2D9C3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g.ru/2015/02/04/moshenniki-site.html" TargetMode="External"/><Relationship Id="rId2" Type="http://schemas.openxmlformats.org/officeDocument/2006/relationships/hyperlink" Target="https://ru.wikipedia.org/wiki/%D0%A5%D0%B0%D0%BA%D0%B5%D1%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A%D0%BE%D0%BC%D0%BF%D1%8C%D1%8E%D1%82%D0%B5%D1%80%D0%BD%D0%B0%D1%8F_%D0%B1%D0%B5%D0%B7%D0%BE%D0%BF%D0%B0%D1%81%D0%BD%D0%BE%D1%81%D1%82%D1%8C" TargetMode="External"/><Relationship Id="rId4" Type="http://schemas.openxmlformats.org/officeDocument/2006/relationships/hyperlink" Target="https://toster.ru/q/3790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Безопасность в интернете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869160"/>
            <a:ext cx="6400800" cy="1752600"/>
          </a:xfrm>
        </p:spPr>
        <p:txBody>
          <a:bodyPr>
            <a:normAutofit fontScale="925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Автор: Диденко Мария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48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в интернете.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Компьютерная безопасность - раздел </a:t>
            </a:r>
            <a:r>
              <a:rPr lang="ru-RU" dirty="0"/>
              <a:t>безопасности </a:t>
            </a:r>
            <a:r>
              <a:rPr lang="ru-RU" dirty="0" smtClean="0"/>
              <a:t>характеризующий </a:t>
            </a:r>
            <a:r>
              <a:rPr lang="ru-RU" dirty="0"/>
              <a:t>невозможность возникновения ущерба компьютера, превышающего величину приемлемого ущерба для него от всех выявленных и изученных источников его отказов в определенных условиях работы и на заданном интервале </a:t>
            </a:r>
            <a:r>
              <a:rPr lang="ru-RU" dirty="0" smtClean="0"/>
              <a:t>времени</a:t>
            </a:r>
            <a:r>
              <a:rPr lang="ru-RU" dirty="0"/>
              <a:t>.</a:t>
            </a:r>
          </a:p>
        </p:txBody>
      </p:sp>
      <p:pic>
        <p:nvPicPr>
          <p:cNvPr id="5122" name="Picture 2" descr="Image result for безопасность в интерне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861048"/>
            <a:ext cx="2856237" cy="285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безопасность в интернет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54779"/>
            <a:ext cx="3315342" cy="206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9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безопасный интернет.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Часто наш безопасный интернет становится опасным благодаря нашей не внимательности. Поэтому заходя на шпионские мошеннические сайты мы жалеем, что заказали или скачали что-нибудь на них.</a:t>
            </a:r>
            <a:endParaRPr lang="ru-RU" dirty="0"/>
          </a:p>
        </p:txBody>
      </p:sp>
      <p:pic>
        <p:nvPicPr>
          <p:cNvPr id="6146" name="Picture 2" descr="Image result for безопасность в интерне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1008"/>
            <a:ext cx="47625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1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Серьезные </a:t>
            </a:r>
            <a:r>
              <a:rPr lang="ru-RU" dirty="0" err="1" smtClean="0"/>
              <a:t>киберугрозы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Шпионское ПО.</a:t>
            </a:r>
          </a:p>
          <a:p>
            <a:r>
              <a:rPr lang="ru-RU" dirty="0" smtClean="0"/>
              <a:t>Спам.</a:t>
            </a:r>
          </a:p>
          <a:p>
            <a:r>
              <a:rPr lang="ru-RU" dirty="0" err="1" smtClean="0"/>
              <a:t>Фишинговые</a:t>
            </a:r>
            <a:r>
              <a:rPr lang="ru-RU" dirty="0" smtClean="0"/>
              <a:t> атаки.</a:t>
            </a:r>
          </a:p>
          <a:p>
            <a:r>
              <a:rPr lang="ru-RU" dirty="0" smtClean="0"/>
              <a:t>Вирусы и вредоносные программы.</a:t>
            </a:r>
          </a:p>
          <a:p>
            <a:r>
              <a:rPr lang="ru-RU" dirty="0" smtClean="0"/>
              <a:t>Мошеннические операции.</a:t>
            </a:r>
          </a:p>
          <a:p>
            <a:endParaRPr lang="ru-RU" dirty="0" smtClean="0"/>
          </a:p>
        </p:txBody>
      </p:sp>
      <p:pic>
        <p:nvPicPr>
          <p:cNvPr id="3074" name="Picture 2" descr="Image result for шпионское п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79050"/>
            <a:ext cx="3336371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спа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48680"/>
            <a:ext cx="1872208" cy="184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вирусные программ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Image result for вирусные программы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2" name="Picture 10" descr="Image result for вирусные программ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87" y="2564904"/>
            <a:ext cx="2881497" cy="17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34" y="4533785"/>
            <a:ext cx="2590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 descr="Image result for мошеннические операци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50813"/>
            <a:ext cx="2878953" cy="16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6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Хакер.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Начиная с конца 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20 века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 в массовой культуре появилось новое значение — «компьютерный взломщик», программист, намеренно обходящий 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системы компьютерной </a:t>
            </a:r>
            <a:r>
              <a:rPr lang="ru-RU" dirty="0" err="1" smtClean="0">
                <a:solidFill>
                  <a:schemeClr val="accent4">
                    <a:lumMod val="50000"/>
                  </a:schemeClr>
                </a:solidFill>
              </a:rPr>
              <a:t>безопастности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ru-RU" dirty="0"/>
              <a:t>Часто </a:t>
            </a:r>
            <a:r>
              <a:rPr lang="en-US" dirty="0" smtClean="0"/>
              <a:t>IT</a:t>
            </a:r>
            <a:r>
              <a:rPr lang="ru-RU" dirty="0" smtClean="0"/>
              <a:t>-хакеров </a:t>
            </a:r>
            <a:r>
              <a:rPr lang="ru-RU" dirty="0"/>
              <a:t>классифицируют на разные виды, из которых двумя основными являются  «белая шляпа</a:t>
            </a:r>
            <a:r>
              <a:rPr lang="ru-RU" dirty="0" smtClean="0"/>
              <a:t>» и</a:t>
            </a:r>
            <a:r>
              <a:rPr lang="ru-RU" dirty="0"/>
              <a:t> «чёрная шляпа</a:t>
            </a:r>
            <a:r>
              <a:rPr lang="ru-RU" dirty="0" smtClean="0"/>
              <a:t>». </a:t>
            </a:r>
            <a:r>
              <a:rPr lang="ru-RU" dirty="0"/>
              <a:t>Черными шляпами называют </a:t>
            </a:r>
            <a:r>
              <a:rPr lang="ru-RU" dirty="0" err="1" smtClean="0"/>
              <a:t>киберпреступников</a:t>
            </a:r>
            <a:r>
              <a:rPr lang="ru-RU" dirty="0" smtClean="0"/>
              <a:t> тогда </a:t>
            </a:r>
            <a:r>
              <a:rPr lang="ru-RU" dirty="0"/>
              <a:t>как белыми шляпами прочих специалистов по информационной </a:t>
            </a:r>
            <a:r>
              <a:rPr lang="ru-RU" dirty="0" smtClean="0"/>
              <a:t>безопасности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/>
              <a:t>исследователей IT-систем, не нарушающих </a:t>
            </a:r>
            <a:r>
              <a:rPr lang="ru-RU" dirty="0" smtClean="0"/>
              <a:t>закон.</a:t>
            </a:r>
            <a:endParaRPr lang="ru-RU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как бороться с хакерам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373216"/>
            <a:ext cx="2448272" cy="139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2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Мошенничество в интернете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3 распространенных вида мошенничества в интернете.</a:t>
            </a:r>
          </a:p>
          <a:p>
            <a:r>
              <a:rPr lang="ru-RU" b="1" dirty="0" smtClean="0"/>
              <a:t>Золото Лимпопо</a:t>
            </a:r>
          </a:p>
          <a:p>
            <a:r>
              <a:rPr lang="ru-RU" b="1" dirty="0" smtClean="0"/>
              <a:t>Удар </a:t>
            </a:r>
            <a:r>
              <a:rPr lang="ru-RU" b="1" dirty="0"/>
              <a:t>по </a:t>
            </a:r>
            <a:r>
              <a:rPr lang="ru-RU" b="1" dirty="0" smtClean="0"/>
              <a:t>кошельку</a:t>
            </a:r>
          </a:p>
          <a:p>
            <a:r>
              <a:rPr lang="ru-RU" b="1" dirty="0"/>
              <a:t>Рыбалка по-хакерски</a:t>
            </a:r>
            <a:endParaRPr lang="ru-RU" dirty="0"/>
          </a:p>
        </p:txBody>
      </p:sp>
      <p:pic>
        <p:nvPicPr>
          <p:cNvPr id="2050" name="Picture 2" descr="Image result for мошенничество в интерне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61048"/>
            <a:ext cx="4752528" cy="26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58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бороться с хакерами?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много приложений которые не позволяют хакерам проникать в ваш компьютер. Например: </a:t>
            </a:r>
            <a:r>
              <a:rPr lang="ru-RU" dirty="0" smtClean="0">
                <a:solidFill>
                  <a:srgbClr val="333333"/>
                </a:solidFill>
                <a:latin typeface="PT Sans"/>
              </a:rPr>
              <a:t>бороться </a:t>
            </a:r>
            <a:r>
              <a:rPr lang="ru-RU" dirty="0">
                <a:solidFill>
                  <a:srgbClr val="333333"/>
                </a:solidFill>
                <a:latin typeface="PT Sans"/>
              </a:rPr>
              <a:t>с хакерами на сервере несложно: настройте </a:t>
            </a:r>
            <a:r>
              <a:rPr lang="en-US" dirty="0" err="1" smtClean="0">
                <a:solidFill>
                  <a:srgbClr val="333333"/>
                </a:solidFill>
                <a:latin typeface="PT Sans"/>
              </a:rPr>
              <a:t>Firevall</a:t>
            </a:r>
            <a:r>
              <a:rPr lang="ru-RU" dirty="0" smtClean="0">
                <a:solidFill>
                  <a:srgbClr val="333333"/>
                </a:solidFill>
                <a:latin typeface="PT Sans"/>
              </a:rPr>
              <a:t>, </a:t>
            </a:r>
            <a:r>
              <a:rPr lang="ru-RU" dirty="0">
                <a:solidFill>
                  <a:srgbClr val="333333"/>
                </a:solidFill>
                <a:latin typeface="PT Sans"/>
              </a:rPr>
              <a:t>регулярно обновляйте всё </a:t>
            </a:r>
            <a:r>
              <a:rPr lang="ru-RU" dirty="0" smtClean="0">
                <a:solidFill>
                  <a:srgbClr val="333333"/>
                </a:solidFill>
                <a:latin typeface="PT Sans"/>
              </a:rPr>
              <a:t>ПО, </a:t>
            </a:r>
            <a:r>
              <a:rPr lang="ru-RU" dirty="0">
                <a:solidFill>
                  <a:srgbClr val="333333"/>
                </a:solidFill>
                <a:latin typeface="PT Sans"/>
              </a:rPr>
              <a:t>настройте систему обнаружения вторжений, </a:t>
            </a:r>
            <a:r>
              <a:rPr lang="ru-RU" dirty="0" smtClean="0">
                <a:solidFill>
                  <a:srgbClr val="333333"/>
                </a:solidFill>
                <a:latin typeface="PT Sans"/>
              </a:rPr>
              <a:t>читайте </a:t>
            </a:r>
            <a:r>
              <a:rPr lang="ru-RU" dirty="0">
                <a:solidFill>
                  <a:srgbClr val="333333"/>
                </a:solidFill>
                <a:latin typeface="PT Sans"/>
              </a:rPr>
              <a:t>рассылки безопасности используемого вами ПО.</a:t>
            </a:r>
            <a:endParaRPr lang="ru-RU" dirty="0"/>
          </a:p>
        </p:txBody>
      </p:sp>
      <p:pic>
        <p:nvPicPr>
          <p:cNvPr id="4098" name="Picture 2" descr="Image result for стоп хакер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49080"/>
            <a:ext cx="4032448" cy="233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2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из сайтов: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://ru.wikipedia.org/wiki/%</a:t>
            </a:r>
            <a:r>
              <a:rPr lang="en-US" dirty="0" smtClean="0">
                <a:hlinkClick r:id="rId2"/>
              </a:rPr>
              <a:t>D0%A5%D0%B0%D0%BA%D0%B5%D1%80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rg.ru/2015/02/04/moshenniki-site.html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toster.ru/q/37903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https://ru.wikipedia.org/wiki/%D0%9A%D0%BE%D0%BC%D0%BF%D1%8C%D1%8E%D1%82%D0%B5%D1%80%D0%BD%D0%B0%D1%8F_%D0%B1%D0%B5%D0%B7%D0%BE%D0%BF%D0%B0%D1%81%D0%BD%D0%BE%D1%81%D1%82%D1%8C</a:t>
            </a:r>
            <a:endParaRPr lang="en-US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8755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Спасибо за внимание!!!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Будьте осторожны с сайтами которых вы не знаете!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Не поддавайтесь </a:t>
            </a:r>
            <a:r>
              <a:rPr lang="ru-RU" dirty="0" err="1" smtClean="0">
                <a:solidFill>
                  <a:srgbClr val="C00000"/>
                </a:solidFill>
              </a:rPr>
              <a:t>мошейничеству</a:t>
            </a:r>
            <a:r>
              <a:rPr lang="ru-RU" dirty="0" smtClean="0">
                <a:solidFill>
                  <a:srgbClr val="C00000"/>
                </a:solidFill>
              </a:rPr>
              <a:t> и шпионству через компьютер и мобильный телефон!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Выбирайте только: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96952"/>
            <a:ext cx="3505572" cy="347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14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481</TotalTime>
  <Words>215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Ясность</vt:lpstr>
      <vt:lpstr>Безопасность в интернете</vt:lpstr>
      <vt:lpstr>Безопасность в интернете.</vt:lpstr>
      <vt:lpstr>Не безопасный интернет.</vt:lpstr>
      <vt:lpstr>Серьезные киберугрозы.</vt:lpstr>
      <vt:lpstr>Хакер.</vt:lpstr>
      <vt:lpstr>Мошенничество в интернете</vt:lpstr>
      <vt:lpstr>Как бороться с хакерами?</vt:lpstr>
      <vt:lpstr>Информация из сайтов:</vt:lpstr>
      <vt:lpstr>Спасибо за внимание!!!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13</cp:revision>
  <dcterms:created xsi:type="dcterms:W3CDTF">2018-02-04T11:31:32Z</dcterms:created>
  <dcterms:modified xsi:type="dcterms:W3CDTF">2018-02-04T19:33:12Z</dcterms:modified>
</cp:coreProperties>
</file>