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16f3f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16f3f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16f3faa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16f3faa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8b0170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8b0170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16f3faa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16f3faa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338" y="729875"/>
            <a:ext cx="4052675" cy="40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9625" y="14597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Alice-Russian-Skills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5" y="3172900"/>
            <a:ext cx="7688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выполняли: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Васильев Станислав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Васильев Владислав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64425" y="2035600"/>
            <a:ext cx="7688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Данный проект предназначен для изучения русского языка пользователями, в виде карманного справочника, используя технологию голосового помощника Алисы. Он помогает сделать морфологический разбор слова; проверить знание правописания словарных слов, в виде диктанта, а также проспрягать имена существительные.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954650"/>
            <a:ext cx="7688700" cy="23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Особенности: Наш проект позволяет проверить свои знания в небольшом словарном диктант</a:t>
            </a:r>
            <a:r>
              <a:rPr lang="ru"/>
              <a:t>е, проспрягать существительные, а также вывести морфологический разбор слова.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Список использованных библиотек: flask, pymorphy2.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Какие технологии: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Технологии для создания навыка, базированные на системе голосового помощника Алиса; Веб-сервер.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115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624600"/>
            <a:ext cx="76887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Внешняя архитектура Алисы: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main - Функция для обработки запроса на веб-сервере через путь /post и создания ответа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handle_dialog - Функция для подготовки json-файла и имитации диалога с голосовым помощником Алиса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get_suggests - Вспомогательная функция для вывода кнопок-подсказок в диалоге с Алисой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Внутренняя архитектура Алисы: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morph - возвращает морфологический разбор слова, введенного пользователем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Класс Dictation - возвращает список словарных слов с пропущенными буквами и проверяет правильность введенных пользователем ответов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word_forms - возвращает формы слова, введенного пользователем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977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Получили рабочий “карманный справочник”, написанный под Алису, который помогает в изучении русского языка.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Перспективы разработки: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Предлагать пользователю выбирать буквы, на месте пропуска;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Разбитие словарных слов по темам и правилам;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Проверка правописания числительных.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