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7bc59263d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7bc59263d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7bc59263d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7bc59263d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7bc59263d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7bc59263d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7bc59263d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7bc59263d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				Файлообменник 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выполнял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Васильев Станислав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Предназначение проекта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/>
              <a:t>Данный проект позволяет обмениваться как одиночными</a:t>
            </a:r>
            <a:r>
              <a:rPr lang="ru" sz="1800"/>
              <a:t> файлами так и папками, содержащими несколько файлов (С возможностью скачивать отдельно интересующие файлы).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реализации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413900" y="6018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В данном проекте применялись следующие библиотеки:</a:t>
            </a:r>
            <a:br>
              <a:rPr lang="ru" sz="1800"/>
            </a:br>
            <a:r>
              <a:rPr lang="ru" sz="1800"/>
              <a:t>Flask, Flask-wtf, Flask-RESTFUL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800"/>
              <a:t>Особенность сервиса состоит в том, что он написан на </a:t>
            </a:r>
            <a:r>
              <a:rPr lang="ru" sz="1800"/>
              <a:t>микросервисной архитектуре.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 классы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 DB - отвечает за установку подключения к базе данных.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Классы UserModel, Files, Folders - отвечают за работу с таблицами базы данных пользователей, файлов и папок соответственно.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Классы LoginForm, RegistrationForm, AddFile, AddFolder отвечают за формы для авторизации, регистрации, добавления файлов и добавления папок соответсвенно.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Классы File, MakeFile, Login, Registration, Logout, MyFiles, Folder, MakeFolder отвечают за ссылки на скачивание файла, создания файла, авторизацию, регистрацию, выход из аккаунта, просмотр пользователя своих файлов, просмотр файлов в папке и создания папки соответсвенно.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4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Было написано полноценное веб-приложение, для передачи файлов и папок, с помощью сети интернет, написанное с помощью микросервисной архитектуры.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800"/>
              <a:t>В возможности для доработки входит: удаление папок и файлов пользователем; добавление администраторов и прав доступа для редактирования; автоматическое удаление старых файлов.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