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1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03C9-4218-899D-6BD9-3948BF8C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55130-9185-69F7-CCBC-9DDC2222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0AADD-6316-A135-F47E-934302B2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7CD78-4FA7-1908-59C9-2C06A5B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6B823-A304-09A3-8F21-4BCD7047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2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C2661-3352-D5CE-AAE7-5FE2414B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F2CDFB-DE54-3278-1C97-50940437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D46B3-00F3-FE39-36B8-80509718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FFF0D-F2C2-BE89-6D8B-1B7A21A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5172C3-2CD1-3EA6-896A-08730582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5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F52131-BE6D-C658-1EC2-1269DC687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971C46-FBE0-4319-1363-C60FC6F2B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E4C6F-D5F3-BED9-7EAF-DADFD1F2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832099-A77D-01C5-DCAC-DB48E6C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6F802-1930-875F-226D-2EBE3A02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2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6C848-B6A6-5B91-DCB3-0451FEC3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018F9-3381-70E0-85D4-3550D0A7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CB3F9-15D2-C44C-B969-97D3FCB4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C9B63-F77E-03D5-0314-83B7AB08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462B5-B353-8020-0172-C738D1A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0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B8427-9808-CC36-4780-E5C5CF0C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810E0-736D-D099-B31F-B0476724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4F289-7C5F-F017-A50F-23B26278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9EC07-D1C3-185C-1B41-A0DAA095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532F3-0A58-1188-91FB-12D78209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3ED2F-C4C9-01DF-27F2-ED053055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F0C46-DDD7-5677-5F1B-24B67647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FF27B4-120B-5436-7735-BBCFE250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A588B-2815-7338-606D-BFAF0FC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98995-F566-BCA5-0437-EF295F53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6F62D2-4DED-4210-9EE2-CC91DDF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55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D7DBD-650D-9298-8296-98B00BD1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87AED-BC32-D0C9-2107-E1FE4F25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199B2F-0A64-9DDC-B9E2-21B35A66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55131A-4359-E0BA-5965-6148DF216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0CB6F9-9AE7-BB71-66CE-1BE4369EB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D4C2D4-2D93-EB79-5DC8-DADB3782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44FD4-415A-31DA-A7AD-C13B85AA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63717C-2C67-5E13-84F6-83255C69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16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C0172-FA8E-A156-746A-F5D58038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4E945C-211C-497C-12FD-7D35B51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7D5B40-1085-8BC4-4EE0-B200290A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B19F53-019E-7D9B-D324-200EFA30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9DA760-0577-8038-8001-FC33B7B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8207F3-3A1E-15CC-C290-35D316BC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B57DB-2D39-2B44-CD67-FAAD437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9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FA0BE-9915-F394-A944-5D01CEB0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CB54D-6D74-E6C0-1422-69BF532B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DE2787-085C-4B05-D525-98F7CF29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39FD0C-E17E-E00E-677D-35D3A2D9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E0363A-287A-8CA3-D33D-C429EC1F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5DEBF-45C1-F2AB-E106-D0FB9C1E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4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14372-5CA6-4FD9-16F0-DCDABD3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B9646A-BF75-F9D8-F66B-38E5EF181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625578-6775-89A2-8105-A3280FBB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6CDD3-5502-90F3-128C-565FBF16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7F34A3-EBAE-3752-3DE4-64A3B03D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27AADC-B27D-7A76-798E-CD8854AB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9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AE0BA-A7C6-7A80-778B-B96AE05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812CB-2E45-F5DF-F277-85449FF01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5C8091-AB6E-4065-BE8C-55D968C19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5AE2-A2AE-C047-BD31-D69FDEEDA63D}" type="datetimeFigureOut">
              <a:rPr lang="ru-RU" smtClean="0"/>
              <a:t>25.01.2025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FFABA-3FFF-BD1D-5D70-DFACB2263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7BF0D4-2937-F04E-E6F3-970CB9CDF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B1D6-F0E9-2F41-A452-5B3DE2F11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sivs/University/tree/main/CVP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91299-675F-9F28-4112-DE646960D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Реализация алгоритмов для </a:t>
            </a:r>
            <a:r>
              <a:rPr lang="en-US" dirty="0"/>
              <a:t>CVPR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6C066-4BEC-EEC5-EEAA-59796D7B6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1751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endParaRPr lang="ru-RU" dirty="0"/>
          </a:p>
          <a:p>
            <a:pPr algn="l"/>
            <a:r>
              <a:rPr lang="ru-RU" dirty="0"/>
              <a:t>Презентацию выполнил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Васильев Станислав</a:t>
            </a:r>
            <a:r>
              <a:rPr lang="en-US" dirty="0"/>
              <a:t>,</a:t>
            </a:r>
            <a:r>
              <a:rPr lang="ru-RU" dirty="0"/>
              <a:t> САМТ243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https://github.com/stasivs/University/tree/main/CVPR</a:t>
            </a:r>
            <a:endParaRPr lang="en-US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31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53BB3-0650-7033-6B4F-B42A4529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№1</a:t>
            </a:r>
            <a:r>
              <a:rPr lang="en-US" dirty="0"/>
              <a:t>.</a:t>
            </a:r>
            <a:r>
              <a:rPr lang="ru-RU" dirty="0"/>
              <a:t> Муравьиный алгоритм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9A41DF-2367-2012-8FC2-CB36CAA93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988366"/>
            <a:ext cx="3732696" cy="3457896"/>
          </a:xfrm>
          <a:prstGeom prst="rect">
            <a:avLst/>
          </a:prstGeom>
        </p:spPr>
      </p:pic>
      <p:pic>
        <p:nvPicPr>
          <p:cNvPr id="1032" name="Picture 8" descr="почему">
            <a:extLst>
              <a:ext uri="{FF2B5EF4-FFF2-40B4-BE49-F238E27FC236}">
                <a16:creationId xmlns:a16="http://schemas.microsoft.com/office/drawing/2014/main" id="{924951D5-7E82-E2C3-A510-D1A0FF00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317875"/>
            <a:ext cx="58547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FAD69-9907-30F2-5C66-AD8E5DDC52F5}"/>
              </a:ext>
            </a:extLst>
          </p:cNvPr>
          <p:cNvSpPr txBox="1"/>
          <p:nvPr/>
        </p:nvSpPr>
        <p:spPr>
          <a:xfrm>
            <a:off x="838199" y="1438304"/>
            <a:ext cx="10797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Первая попытка – муравьиный алгоритм</a:t>
            </a:r>
            <a:r>
              <a:rPr lang="en-US" dirty="0"/>
              <a:t>.</a:t>
            </a:r>
            <a:r>
              <a:rPr lang="ru-RU" dirty="0"/>
              <a:t> Работал достаточно хорошо</a:t>
            </a:r>
            <a:r>
              <a:rPr lang="en-US" dirty="0"/>
              <a:t>, </a:t>
            </a:r>
            <a:r>
              <a:rPr lang="ru-RU" dirty="0"/>
              <a:t>но часто скатывался в то</a:t>
            </a:r>
            <a:r>
              <a:rPr lang="en-US" dirty="0"/>
              <a:t>,</a:t>
            </a:r>
            <a:r>
              <a:rPr lang="ru-RU" dirty="0"/>
              <a:t> что ему не хватает случайности</a:t>
            </a:r>
            <a:r>
              <a:rPr lang="en-US" dirty="0"/>
              <a:t>/</a:t>
            </a:r>
            <a:r>
              <a:rPr lang="ru-RU" dirty="0"/>
              <a:t>он слишком быстро привыкает к своим путям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Мне не хватило терпения перебирать 3 параметра для сходимости</a:t>
            </a:r>
            <a:r>
              <a:rPr lang="en-US" dirty="0"/>
              <a:t>.</a:t>
            </a:r>
            <a:r>
              <a:rPr lang="ru-RU" dirty="0"/>
              <a:t> Библиотеки для подбора параметров бы работали слишком долго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10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1C6BD-B5DE-E2D6-C0A9-503491E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№2</a:t>
            </a:r>
            <a:r>
              <a:rPr lang="en-US" dirty="0"/>
              <a:t>.</a:t>
            </a:r>
            <a:r>
              <a:rPr lang="ru-RU" dirty="0"/>
              <a:t> Генетический алгоритм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327BE5-C462-45F4-5CC6-7E0C6FEA8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1534"/>
            <a:ext cx="3509701" cy="2113171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DA238B1B-D301-1BA8-14AA-5929ED5C1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4FCFAD-6427-1B34-778E-85D90682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34" y="1690688"/>
            <a:ext cx="3713578" cy="4691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E45482-D9DA-F311-72B5-82628B22F364}"/>
              </a:ext>
            </a:extLst>
          </p:cNvPr>
          <p:cNvSpPr txBox="1"/>
          <p:nvPr/>
        </p:nvSpPr>
        <p:spPr>
          <a:xfrm>
            <a:off x="838200" y="1613758"/>
            <a:ext cx="5787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Где-то на этом моменте я понял</a:t>
            </a:r>
            <a:r>
              <a:rPr lang="en-US" dirty="0"/>
              <a:t>, </a:t>
            </a:r>
            <a:r>
              <a:rPr lang="ru-RU" dirty="0"/>
              <a:t>что тут либо улучшать алгоритм</a:t>
            </a:r>
            <a:r>
              <a:rPr lang="en-US" dirty="0"/>
              <a:t>,</a:t>
            </a:r>
            <a:r>
              <a:rPr lang="ru-RU" dirty="0"/>
              <a:t> либо думать над чем-то еще</a:t>
            </a:r>
            <a:r>
              <a:rPr lang="en-US" dirty="0"/>
              <a:t>,</a:t>
            </a:r>
            <a:r>
              <a:rPr lang="ru-RU" dirty="0"/>
              <a:t> так как скорость прохождения тестов удручала</a:t>
            </a:r>
            <a:r>
              <a:rPr lang="en-US" dirty="0"/>
              <a:t>. </a:t>
            </a:r>
            <a:r>
              <a:rPr lang="ru-RU" dirty="0"/>
              <a:t>Так перебирать параметры я еще не один год буду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34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2031D-C0D0-3319-2CB7-7B4BD9C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№3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err="1"/>
              <a:t>ПаРаЛлЕлЬнОсТь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31C273-AB3A-D5C2-5214-6A34A9A8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2241"/>
            <a:ext cx="3620659" cy="2494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5A9D7-CE8A-382A-2FB9-099AA07E9331}"/>
              </a:ext>
            </a:extLst>
          </p:cNvPr>
          <p:cNvSpPr txBox="1"/>
          <p:nvPr/>
        </p:nvSpPr>
        <p:spPr>
          <a:xfrm>
            <a:off x="838199" y="1825625"/>
            <a:ext cx="10041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И тут мне на помощь приходит </a:t>
            </a:r>
            <a:r>
              <a:rPr lang="ru-RU" dirty="0" err="1"/>
              <a:t>питонячья</a:t>
            </a:r>
            <a:r>
              <a:rPr lang="ru-RU" dirty="0"/>
              <a:t> параллельность через </a:t>
            </a:r>
            <a:r>
              <a:rPr lang="en-US" dirty="0"/>
              <a:t>subprocess!</a:t>
            </a:r>
            <a:r>
              <a:rPr lang="ru-RU" dirty="0"/>
              <a:t> Классная штука</a:t>
            </a:r>
            <a:r>
              <a:rPr lang="en-US" dirty="0"/>
              <a:t>,</a:t>
            </a:r>
            <a:r>
              <a:rPr lang="ru-RU" dirty="0"/>
              <a:t> когда не хочется думать и улучшать алгоритм</a:t>
            </a:r>
            <a:r>
              <a:rPr lang="en-US" dirty="0"/>
              <a:t>,</a:t>
            </a:r>
            <a:r>
              <a:rPr lang="ru-RU" dirty="0"/>
              <a:t> а хочется решить </a:t>
            </a:r>
            <a:r>
              <a:rPr lang="en-US" strike="sngStrike" dirty="0"/>
              <a:t>NP</a:t>
            </a:r>
            <a:r>
              <a:rPr lang="ru-RU" strike="sngStrike" dirty="0"/>
              <a:t> полную задачу</a:t>
            </a:r>
            <a:r>
              <a:rPr lang="ru-RU" dirty="0"/>
              <a:t> быстро посчитать алгоритм</a:t>
            </a:r>
            <a:r>
              <a:rPr lang="en-US" dirty="0"/>
              <a:t>.</a:t>
            </a:r>
            <a:endParaRPr lang="ru-RU" strike="sngStrik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ABE7A-C461-91B3-4612-49888CA3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116" y="2748955"/>
            <a:ext cx="5740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33B00-547E-656A-4B12-4978A299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A8FD9-D45F-7ED5-7287-1BE5686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781175"/>
            <a:ext cx="4301000" cy="43957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823EE2-9FF2-FF5E-155D-EA9B8D41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6" y="3176024"/>
            <a:ext cx="5019195" cy="1750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F4498-579B-490A-20E9-AB16FD16A6B4}"/>
              </a:ext>
            </a:extLst>
          </p:cNvPr>
          <p:cNvSpPr txBox="1"/>
          <p:nvPr/>
        </p:nvSpPr>
        <p:spPr>
          <a:xfrm>
            <a:off x="835556" y="1690688"/>
            <a:ext cx="5695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Так бы мне пришлось ждать около часа</a:t>
            </a:r>
            <a:r>
              <a:rPr lang="en-US" dirty="0"/>
              <a:t>,</a:t>
            </a:r>
            <a:r>
              <a:rPr lang="ru-RU" dirty="0"/>
              <a:t> чтобы посчитать метрики своего алгоритма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Хорошо</a:t>
            </a:r>
            <a:r>
              <a:rPr lang="en-US" dirty="0"/>
              <a:t>,</a:t>
            </a:r>
            <a:r>
              <a:rPr lang="ru-RU" dirty="0"/>
              <a:t> что на самом деле с помощью параллельности все отработало за минут 5</a:t>
            </a:r>
          </a:p>
        </p:txBody>
      </p:sp>
    </p:spTree>
    <p:extLst>
      <p:ext uri="{BB962C8B-B14F-4D97-AF65-F5344CB8AC3E}">
        <p14:creationId xmlns:p14="http://schemas.microsoft.com/office/powerpoint/2010/main" val="40479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C28A8-CE1E-0382-0F93-147D6FDC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DB3D0-1363-1954-8803-E7A374898A86}"/>
              </a:ext>
            </a:extLst>
          </p:cNvPr>
          <p:cNvSpPr txBox="1"/>
          <p:nvPr/>
        </p:nvSpPr>
        <p:spPr>
          <a:xfrm>
            <a:off x="838199" y="1825625"/>
            <a:ext cx="10041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Когда решаешь оптимизационные задачи иногда намного проще попробовать ускорить алгоритм и дать ему время сойтись (при меньших шагах</a:t>
            </a:r>
            <a:r>
              <a:rPr lang="en-US" dirty="0"/>
              <a:t>/</a:t>
            </a:r>
            <a:r>
              <a:rPr lang="ru-RU" dirty="0"/>
              <a:t>увеличении итерации)</a:t>
            </a:r>
            <a:r>
              <a:rPr lang="en-US" dirty="0"/>
              <a:t>,</a:t>
            </a:r>
            <a:r>
              <a:rPr lang="ru-RU" dirty="0"/>
              <a:t> нежели пытаться его усложнить (и ошибиться при этом раз 100)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9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6E080-8A33-A3D0-53AC-78CB1BCB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6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5B69-21AC-F20E-8C65-330F1D972BB7}"/>
              </a:ext>
            </a:extLst>
          </p:cNvPr>
          <p:cNvSpPr txBox="1"/>
          <p:nvPr/>
        </p:nvSpPr>
        <p:spPr>
          <a:xfrm>
            <a:off x="4412974" y="4091781"/>
            <a:ext cx="3366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ru-RU" dirty="0"/>
          </a:p>
          <a:p>
            <a:pPr algn="l"/>
            <a:r>
              <a:rPr lang="ru-RU" dirty="0"/>
              <a:t>Презентацию выполнил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Васильев Станислав</a:t>
            </a:r>
            <a:r>
              <a:rPr lang="en-US" dirty="0"/>
              <a:t>,</a:t>
            </a:r>
            <a:r>
              <a:rPr lang="ru-RU" dirty="0"/>
              <a:t> САМТ243</a:t>
            </a:r>
          </a:p>
        </p:txBody>
      </p:sp>
    </p:spTree>
    <p:extLst>
      <p:ext uri="{BB962C8B-B14F-4D97-AF65-F5344CB8AC3E}">
        <p14:creationId xmlns:p14="http://schemas.microsoft.com/office/powerpoint/2010/main" val="1857036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240</Words>
  <Application>Microsoft Macintosh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Реализация алгоритмов для CVPR</vt:lpstr>
      <vt:lpstr>Попытка №1. Муравьиный алгоритм</vt:lpstr>
      <vt:lpstr>Попытка №2. Генетический алгоритм</vt:lpstr>
      <vt:lpstr>Попытка №3. ПаРаЛлЕлЬнОсТь</vt:lpstr>
      <vt:lpstr>Результаты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stavasilyev</dc:creator>
  <cp:lastModifiedBy>stavasilyev</cp:lastModifiedBy>
  <cp:revision>11</cp:revision>
  <dcterms:created xsi:type="dcterms:W3CDTF">2025-01-24T21:19:47Z</dcterms:created>
  <dcterms:modified xsi:type="dcterms:W3CDTF">2025-01-24T22:15:28Z</dcterms:modified>
</cp:coreProperties>
</file>