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CE730-8F95-4AC4-8244-8C0E8A3EC536}" v="555" dt="2021-11-23T00:04:16.031"/>
    <p1510:client id="{55562F0B-A4C0-479C-BD94-349EB83C7D5A}" v="215" dt="2021-11-23T01:14:28.041"/>
    <p1510:client id="{597F1B90-A4CE-4B91-B3B4-F13677371BD3}" v="32" dt="2021-11-24T00:42:39.442"/>
    <p1510:client id="{9A12F438-1822-4842-9078-525CB3981EF5}" v="14" dt="2021-11-23T22:57:40.223"/>
    <p1510:client id="{A67AC43C-722E-476F-987F-298B54F887ED}" v="534" dt="2021-11-23T01:19:26.056"/>
    <p1510:client id="{EF7595B9-46A0-4D6A-B316-6E33EAEF00D9}" v="7" dt="2021-11-23T01:19:52.743"/>
    <p1510:client id="{F2E96CF2-A9A0-4360-BABC-E50E304E9098}" v="1650" dt="2021-11-23T00:42:0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823331-84D0-47D3-B387-D7DA9E9A3105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714FF4-3125-49E1-89B5-74101901FC66}">
      <dgm:prSet/>
      <dgm:spPr/>
      <dgm:t>
        <a:bodyPr/>
        <a:lstStyle/>
        <a:p>
          <a:r>
            <a:rPr lang="en-US" b="0" i="0" baseline="0" err="1">
              <a:latin typeface="Century Schoolbook" panose="02040604050505020304"/>
            </a:rPr>
            <a:t>Sckit</a:t>
          </a:r>
          <a:r>
            <a:rPr lang="en-US" b="0" i="0" baseline="0">
              <a:latin typeface="Century Schoolbook" panose="02040604050505020304"/>
            </a:rPr>
            <a:t>-learn</a:t>
          </a:r>
          <a:r>
            <a:rPr lang="en-US" baseline="0"/>
            <a:t> </a:t>
          </a:r>
          <a:endParaRPr lang="en-US"/>
        </a:p>
      </dgm:t>
    </dgm:pt>
    <dgm:pt modelId="{D242E925-B77C-473F-8BFC-212BA9A700F1}" type="parTrans" cxnId="{51C8E1D8-244E-441F-8C5E-3F3965A14E87}">
      <dgm:prSet/>
      <dgm:spPr/>
      <dgm:t>
        <a:bodyPr/>
        <a:lstStyle/>
        <a:p>
          <a:endParaRPr lang="en-US"/>
        </a:p>
      </dgm:t>
    </dgm:pt>
    <dgm:pt modelId="{AEA572EF-3905-4215-A5F8-C88CFC6996CA}" type="sibTrans" cxnId="{51C8E1D8-244E-441F-8C5E-3F3965A14E87}">
      <dgm:prSet/>
      <dgm:spPr/>
      <dgm:t>
        <a:bodyPr/>
        <a:lstStyle/>
        <a:p>
          <a:endParaRPr lang="en-US"/>
        </a:p>
      </dgm:t>
    </dgm:pt>
    <dgm:pt modelId="{65351353-7DA8-4C38-A0CE-D9D57D506F54}">
      <dgm:prSet/>
      <dgm:spPr/>
      <dgm:t>
        <a:bodyPr/>
        <a:lstStyle/>
        <a:p>
          <a:r>
            <a:rPr lang="en-US" baseline="0" err="1"/>
            <a:t>Jupyter</a:t>
          </a:r>
          <a:r>
            <a:rPr lang="en-US" baseline="0"/>
            <a:t> Notebook / Pandas</a:t>
          </a:r>
          <a:endParaRPr lang="en-US"/>
        </a:p>
      </dgm:t>
    </dgm:pt>
    <dgm:pt modelId="{03CC16BF-10C8-4771-B3C6-1EE94ECAD098}" type="parTrans" cxnId="{03D8B094-5584-4A4A-82FD-1CCF78155BC5}">
      <dgm:prSet/>
      <dgm:spPr/>
      <dgm:t>
        <a:bodyPr/>
        <a:lstStyle/>
        <a:p>
          <a:endParaRPr lang="en-US"/>
        </a:p>
      </dgm:t>
    </dgm:pt>
    <dgm:pt modelId="{742A4426-7EAE-41CE-949D-0ADF16D3804A}" type="sibTrans" cxnId="{03D8B094-5584-4A4A-82FD-1CCF78155BC5}">
      <dgm:prSet/>
      <dgm:spPr/>
      <dgm:t>
        <a:bodyPr/>
        <a:lstStyle/>
        <a:p>
          <a:endParaRPr lang="en-US"/>
        </a:p>
      </dgm:t>
    </dgm:pt>
    <dgm:pt modelId="{41F828BB-1EF6-48E8-92A9-BE906E8366D9}">
      <dgm:prSet/>
      <dgm:spPr/>
      <dgm:t>
        <a:bodyPr/>
        <a:lstStyle/>
        <a:p>
          <a:r>
            <a:rPr lang="en-US" baseline="0" err="1"/>
            <a:t>Javascript</a:t>
          </a:r>
          <a:endParaRPr lang="en-US" err="1"/>
        </a:p>
      </dgm:t>
    </dgm:pt>
    <dgm:pt modelId="{589B07D7-51DD-4E1B-9B9A-52A89C2D52AD}" type="parTrans" cxnId="{7717AD94-4D10-4CE3-B944-A22F0E9171C9}">
      <dgm:prSet/>
      <dgm:spPr/>
      <dgm:t>
        <a:bodyPr/>
        <a:lstStyle/>
        <a:p>
          <a:endParaRPr lang="en-US"/>
        </a:p>
      </dgm:t>
    </dgm:pt>
    <dgm:pt modelId="{CF75714F-1F08-4518-9B3A-872A8547FF99}" type="sibTrans" cxnId="{7717AD94-4D10-4CE3-B944-A22F0E9171C9}">
      <dgm:prSet/>
      <dgm:spPr/>
      <dgm:t>
        <a:bodyPr/>
        <a:lstStyle/>
        <a:p>
          <a:endParaRPr lang="en-US"/>
        </a:p>
      </dgm:t>
    </dgm:pt>
    <dgm:pt modelId="{AFDF7897-13BB-4706-8E17-E0B150DC6370}">
      <dgm:prSet/>
      <dgm:spPr/>
      <dgm:t>
        <a:bodyPr/>
        <a:lstStyle/>
        <a:p>
          <a:r>
            <a:rPr lang="en-US" b="0" i="0" baseline="0"/>
            <a:t>HTML/CSS/Bootstrap</a:t>
          </a:r>
          <a:endParaRPr lang="en-US"/>
        </a:p>
      </dgm:t>
    </dgm:pt>
    <dgm:pt modelId="{FA15C400-3C39-4658-A5F8-4BC14BF2B3CC}" type="parTrans" cxnId="{172BC570-D24D-4C6E-A981-9B4A74448C9E}">
      <dgm:prSet/>
      <dgm:spPr/>
      <dgm:t>
        <a:bodyPr/>
        <a:lstStyle/>
        <a:p>
          <a:endParaRPr lang="en-US"/>
        </a:p>
      </dgm:t>
    </dgm:pt>
    <dgm:pt modelId="{8EDC56E3-6F97-4E46-B2B5-0416A50813DA}" type="sibTrans" cxnId="{172BC570-D24D-4C6E-A981-9B4A74448C9E}">
      <dgm:prSet/>
      <dgm:spPr/>
      <dgm:t>
        <a:bodyPr/>
        <a:lstStyle/>
        <a:p>
          <a:endParaRPr lang="en-US"/>
        </a:p>
      </dgm:t>
    </dgm:pt>
    <dgm:pt modelId="{0E119212-F821-4B8E-AB83-2D3BBCDE4556}">
      <dgm:prSet/>
      <dgm:spPr/>
      <dgm:t>
        <a:bodyPr/>
        <a:lstStyle/>
        <a:p>
          <a:r>
            <a:rPr lang="en-US" b="0" i="0" baseline="0"/>
            <a:t>Heroku</a:t>
          </a:r>
          <a:endParaRPr lang="en-US"/>
        </a:p>
      </dgm:t>
    </dgm:pt>
    <dgm:pt modelId="{53ECD4C8-AB76-4612-BEFB-8821C6F17D78}" type="parTrans" cxnId="{9C3F86AA-2423-4950-A5B6-AA68E2161F37}">
      <dgm:prSet/>
      <dgm:spPr/>
      <dgm:t>
        <a:bodyPr/>
        <a:lstStyle/>
        <a:p>
          <a:endParaRPr lang="en-US"/>
        </a:p>
      </dgm:t>
    </dgm:pt>
    <dgm:pt modelId="{CFA8DCAB-CF3B-4A1B-9330-0ABEE36AF117}" type="sibTrans" cxnId="{9C3F86AA-2423-4950-A5B6-AA68E2161F37}">
      <dgm:prSet/>
      <dgm:spPr/>
      <dgm:t>
        <a:bodyPr/>
        <a:lstStyle/>
        <a:p>
          <a:endParaRPr lang="en-US"/>
        </a:p>
      </dgm:t>
    </dgm:pt>
    <dgm:pt modelId="{CA796993-3407-48DB-85AA-DC44DF363498}">
      <dgm:prSet/>
      <dgm:spPr/>
      <dgm:t>
        <a:bodyPr/>
        <a:lstStyle/>
        <a:p>
          <a:r>
            <a:rPr lang="en-US" b="0" i="0" baseline="0"/>
            <a:t>SQL</a:t>
          </a:r>
          <a:endParaRPr lang="en-US"/>
        </a:p>
      </dgm:t>
    </dgm:pt>
    <dgm:pt modelId="{E52D195A-9D3A-44FD-893D-407F329F68D0}" type="parTrans" cxnId="{FFAEE012-001D-49B7-8C90-A883D8862C6A}">
      <dgm:prSet/>
      <dgm:spPr/>
      <dgm:t>
        <a:bodyPr/>
        <a:lstStyle/>
        <a:p>
          <a:endParaRPr lang="en-US"/>
        </a:p>
      </dgm:t>
    </dgm:pt>
    <dgm:pt modelId="{C7C42326-0C8F-4D39-AEF9-2D7198E963FA}" type="sibTrans" cxnId="{FFAEE012-001D-49B7-8C90-A883D8862C6A}">
      <dgm:prSet/>
      <dgm:spPr/>
      <dgm:t>
        <a:bodyPr/>
        <a:lstStyle/>
        <a:p>
          <a:endParaRPr lang="en-US"/>
        </a:p>
      </dgm:t>
    </dgm:pt>
    <dgm:pt modelId="{A67B00AE-FD98-42EF-B5A5-7A1D0A5E23B8}">
      <dgm:prSet/>
      <dgm:spPr/>
      <dgm:t>
        <a:bodyPr/>
        <a:lstStyle/>
        <a:p>
          <a:r>
            <a:rPr lang="en-US" baseline="0"/>
            <a:t>AWS</a:t>
          </a:r>
          <a:endParaRPr lang="en-US"/>
        </a:p>
      </dgm:t>
    </dgm:pt>
    <dgm:pt modelId="{1A0B2D9D-8488-4389-A331-2F9F80A2EC2C}" type="parTrans" cxnId="{E0860C8C-5B9C-44B4-A773-C348926B9CF4}">
      <dgm:prSet/>
      <dgm:spPr/>
      <dgm:t>
        <a:bodyPr/>
        <a:lstStyle/>
        <a:p>
          <a:endParaRPr lang="en-US"/>
        </a:p>
      </dgm:t>
    </dgm:pt>
    <dgm:pt modelId="{A3C72762-A7B8-4F40-B027-B9AD1663D213}" type="sibTrans" cxnId="{E0860C8C-5B9C-44B4-A773-C348926B9CF4}">
      <dgm:prSet/>
      <dgm:spPr/>
      <dgm:t>
        <a:bodyPr/>
        <a:lstStyle/>
        <a:p>
          <a:endParaRPr lang="en-US"/>
        </a:p>
      </dgm:t>
    </dgm:pt>
    <dgm:pt modelId="{55F786C2-6A13-417D-8ED7-A63D58FDE351}" type="pres">
      <dgm:prSet presAssocID="{D3823331-84D0-47D3-B387-D7DA9E9A3105}" presName="diagram" presStyleCnt="0">
        <dgm:presLayoutVars>
          <dgm:dir/>
          <dgm:resizeHandles val="exact"/>
        </dgm:presLayoutVars>
      </dgm:prSet>
      <dgm:spPr/>
    </dgm:pt>
    <dgm:pt modelId="{93C90A5F-7606-4739-9AB0-D8BF41077466}" type="pres">
      <dgm:prSet presAssocID="{AF714FF4-3125-49E1-89B5-74101901FC66}" presName="node" presStyleLbl="node1" presStyleIdx="0" presStyleCnt="7">
        <dgm:presLayoutVars>
          <dgm:bulletEnabled val="1"/>
        </dgm:presLayoutVars>
      </dgm:prSet>
      <dgm:spPr/>
    </dgm:pt>
    <dgm:pt modelId="{DFDF6FD8-E7C5-4906-829B-E0294517F715}" type="pres">
      <dgm:prSet presAssocID="{AEA572EF-3905-4215-A5F8-C88CFC6996CA}" presName="sibTrans" presStyleCnt="0"/>
      <dgm:spPr/>
    </dgm:pt>
    <dgm:pt modelId="{B827154E-9B93-4DBA-AC83-19488C59B74E}" type="pres">
      <dgm:prSet presAssocID="{65351353-7DA8-4C38-A0CE-D9D57D506F54}" presName="node" presStyleLbl="node1" presStyleIdx="1" presStyleCnt="7">
        <dgm:presLayoutVars>
          <dgm:bulletEnabled val="1"/>
        </dgm:presLayoutVars>
      </dgm:prSet>
      <dgm:spPr/>
    </dgm:pt>
    <dgm:pt modelId="{0B323EAE-6B60-4C51-BC62-5E4E57F0F0B7}" type="pres">
      <dgm:prSet presAssocID="{742A4426-7EAE-41CE-949D-0ADF16D3804A}" presName="sibTrans" presStyleCnt="0"/>
      <dgm:spPr/>
    </dgm:pt>
    <dgm:pt modelId="{6E94361F-A60A-485C-80CA-3355DA3332F6}" type="pres">
      <dgm:prSet presAssocID="{41F828BB-1EF6-48E8-92A9-BE906E8366D9}" presName="node" presStyleLbl="node1" presStyleIdx="2" presStyleCnt="7">
        <dgm:presLayoutVars>
          <dgm:bulletEnabled val="1"/>
        </dgm:presLayoutVars>
      </dgm:prSet>
      <dgm:spPr/>
    </dgm:pt>
    <dgm:pt modelId="{544CDBB3-AFD3-46D5-BA1A-DF924E89EB27}" type="pres">
      <dgm:prSet presAssocID="{CF75714F-1F08-4518-9B3A-872A8547FF99}" presName="sibTrans" presStyleCnt="0"/>
      <dgm:spPr/>
    </dgm:pt>
    <dgm:pt modelId="{71171B03-D019-41DE-BB5A-8738871F7E08}" type="pres">
      <dgm:prSet presAssocID="{AFDF7897-13BB-4706-8E17-E0B150DC6370}" presName="node" presStyleLbl="node1" presStyleIdx="3" presStyleCnt="7">
        <dgm:presLayoutVars>
          <dgm:bulletEnabled val="1"/>
        </dgm:presLayoutVars>
      </dgm:prSet>
      <dgm:spPr/>
    </dgm:pt>
    <dgm:pt modelId="{D823BEDA-8228-4305-BBB4-CE755D563CD8}" type="pres">
      <dgm:prSet presAssocID="{8EDC56E3-6F97-4E46-B2B5-0416A50813DA}" presName="sibTrans" presStyleCnt="0"/>
      <dgm:spPr/>
    </dgm:pt>
    <dgm:pt modelId="{A9A5FA56-2150-41D7-AE9E-4BC2DF1D1391}" type="pres">
      <dgm:prSet presAssocID="{0E119212-F821-4B8E-AB83-2D3BBCDE4556}" presName="node" presStyleLbl="node1" presStyleIdx="4" presStyleCnt="7">
        <dgm:presLayoutVars>
          <dgm:bulletEnabled val="1"/>
        </dgm:presLayoutVars>
      </dgm:prSet>
      <dgm:spPr/>
    </dgm:pt>
    <dgm:pt modelId="{C39B57E4-05E5-4AF7-A16C-45022D37B110}" type="pres">
      <dgm:prSet presAssocID="{CFA8DCAB-CF3B-4A1B-9330-0ABEE36AF117}" presName="sibTrans" presStyleCnt="0"/>
      <dgm:spPr/>
    </dgm:pt>
    <dgm:pt modelId="{BC8E0A3F-4637-49CF-943B-C5E2E7D43EDA}" type="pres">
      <dgm:prSet presAssocID="{CA796993-3407-48DB-85AA-DC44DF363498}" presName="node" presStyleLbl="node1" presStyleIdx="5" presStyleCnt="7">
        <dgm:presLayoutVars>
          <dgm:bulletEnabled val="1"/>
        </dgm:presLayoutVars>
      </dgm:prSet>
      <dgm:spPr/>
    </dgm:pt>
    <dgm:pt modelId="{82971961-1C7C-4DB9-97D0-54815EFA2FA2}" type="pres">
      <dgm:prSet presAssocID="{C7C42326-0C8F-4D39-AEF9-2D7198E963FA}" presName="sibTrans" presStyleCnt="0"/>
      <dgm:spPr/>
    </dgm:pt>
    <dgm:pt modelId="{9C8012D6-83E2-42D8-8007-34F0F68EEE71}" type="pres">
      <dgm:prSet presAssocID="{A67B00AE-FD98-42EF-B5A5-7A1D0A5E23B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AEE012-001D-49B7-8C90-A883D8862C6A}" srcId="{D3823331-84D0-47D3-B387-D7DA9E9A3105}" destId="{CA796993-3407-48DB-85AA-DC44DF363498}" srcOrd="5" destOrd="0" parTransId="{E52D195A-9D3A-44FD-893D-407F329F68D0}" sibTransId="{C7C42326-0C8F-4D39-AEF9-2D7198E963FA}"/>
    <dgm:cxn modelId="{F1492C27-C6EC-40A3-9DA8-A33D7AB0A6D7}" type="presOf" srcId="{CA796993-3407-48DB-85AA-DC44DF363498}" destId="{BC8E0A3F-4637-49CF-943B-C5E2E7D43EDA}" srcOrd="0" destOrd="0" presId="urn:microsoft.com/office/officeart/2005/8/layout/default"/>
    <dgm:cxn modelId="{C40FA82B-A1BE-40C5-A3E9-75823C41A488}" type="presOf" srcId="{0E119212-F821-4B8E-AB83-2D3BBCDE4556}" destId="{A9A5FA56-2150-41D7-AE9E-4BC2DF1D1391}" srcOrd="0" destOrd="0" presId="urn:microsoft.com/office/officeart/2005/8/layout/default"/>
    <dgm:cxn modelId="{9387F744-38CC-4444-81D8-8181286C52CD}" type="presOf" srcId="{65351353-7DA8-4C38-A0CE-D9D57D506F54}" destId="{B827154E-9B93-4DBA-AC83-19488C59B74E}" srcOrd="0" destOrd="0" presId="urn:microsoft.com/office/officeart/2005/8/layout/default"/>
    <dgm:cxn modelId="{9CFE1C45-69ED-47F5-9EE0-63C81D9B9BBE}" type="presOf" srcId="{A67B00AE-FD98-42EF-B5A5-7A1D0A5E23B8}" destId="{9C8012D6-83E2-42D8-8007-34F0F68EEE71}" srcOrd="0" destOrd="0" presId="urn:microsoft.com/office/officeart/2005/8/layout/default"/>
    <dgm:cxn modelId="{B27E936A-C1D9-41F8-A452-5263A8E38E63}" type="presOf" srcId="{AFDF7897-13BB-4706-8E17-E0B150DC6370}" destId="{71171B03-D019-41DE-BB5A-8738871F7E08}" srcOrd="0" destOrd="0" presId="urn:microsoft.com/office/officeart/2005/8/layout/default"/>
    <dgm:cxn modelId="{8F71276B-27BE-42D0-87A8-27D8B74BD5E3}" type="presOf" srcId="{AF714FF4-3125-49E1-89B5-74101901FC66}" destId="{93C90A5F-7606-4739-9AB0-D8BF41077466}" srcOrd="0" destOrd="0" presId="urn:microsoft.com/office/officeart/2005/8/layout/default"/>
    <dgm:cxn modelId="{172BC570-D24D-4C6E-A981-9B4A74448C9E}" srcId="{D3823331-84D0-47D3-B387-D7DA9E9A3105}" destId="{AFDF7897-13BB-4706-8E17-E0B150DC6370}" srcOrd="3" destOrd="0" parTransId="{FA15C400-3C39-4658-A5F8-4BC14BF2B3CC}" sibTransId="{8EDC56E3-6F97-4E46-B2B5-0416A50813DA}"/>
    <dgm:cxn modelId="{E0860C8C-5B9C-44B4-A773-C348926B9CF4}" srcId="{D3823331-84D0-47D3-B387-D7DA9E9A3105}" destId="{A67B00AE-FD98-42EF-B5A5-7A1D0A5E23B8}" srcOrd="6" destOrd="0" parTransId="{1A0B2D9D-8488-4389-A331-2F9F80A2EC2C}" sibTransId="{A3C72762-A7B8-4F40-B027-B9AD1663D213}"/>
    <dgm:cxn modelId="{7717AD94-4D10-4CE3-B944-A22F0E9171C9}" srcId="{D3823331-84D0-47D3-B387-D7DA9E9A3105}" destId="{41F828BB-1EF6-48E8-92A9-BE906E8366D9}" srcOrd="2" destOrd="0" parTransId="{589B07D7-51DD-4E1B-9B9A-52A89C2D52AD}" sibTransId="{CF75714F-1F08-4518-9B3A-872A8547FF99}"/>
    <dgm:cxn modelId="{03D8B094-5584-4A4A-82FD-1CCF78155BC5}" srcId="{D3823331-84D0-47D3-B387-D7DA9E9A3105}" destId="{65351353-7DA8-4C38-A0CE-D9D57D506F54}" srcOrd="1" destOrd="0" parTransId="{03CC16BF-10C8-4771-B3C6-1EE94ECAD098}" sibTransId="{742A4426-7EAE-41CE-949D-0ADF16D3804A}"/>
    <dgm:cxn modelId="{9C3F86AA-2423-4950-A5B6-AA68E2161F37}" srcId="{D3823331-84D0-47D3-B387-D7DA9E9A3105}" destId="{0E119212-F821-4B8E-AB83-2D3BBCDE4556}" srcOrd="4" destOrd="0" parTransId="{53ECD4C8-AB76-4612-BEFB-8821C6F17D78}" sibTransId="{CFA8DCAB-CF3B-4A1B-9330-0ABEE36AF117}"/>
    <dgm:cxn modelId="{0DFE0CB2-4CF2-4B89-B801-CFE34F036380}" type="presOf" srcId="{D3823331-84D0-47D3-B387-D7DA9E9A3105}" destId="{55F786C2-6A13-417D-8ED7-A63D58FDE351}" srcOrd="0" destOrd="0" presId="urn:microsoft.com/office/officeart/2005/8/layout/default"/>
    <dgm:cxn modelId="{51C8E1D8-244E-441F-8C5E-3F3965A14E87}" srcId="{D3823331-84D0-47D3-B387-D7DA9E9A3105}" destId="{AF714FF4-3125-49E1-89B5-74101901FC66}" srcOrd="0" destOrd="0" parTransId="{D242E925-B77C-473F-8BFC-212BA9A700F1}" sibTransId="{AEA572EF-3905-4215-A5F8-C88CFC6996CA}"/>
    <dgm:cxn modelId="{FC9BF6E0-A4F0-4D55-9C0E-3EA675453D0E}" type="presOf" srcId="{41F828BB-1EF6-48E8-92A9-BE906E8366D9}" destId="{6E94361F-A60A-485C-80CA-3355DA3332F6}" srcOrd="0" destOrd="0" presId="urn:microsoft.com/office/officeart/2005/8/layout/default"/>
    <dgm:cxn modelId="{FC8C5798-FD53-4DDF-9FA8-4DDEB0393ED8}" type="presParOf" srcId="{55F786C2-6A13-417D-8ED7-A63D58FDE351}" destId="{93C90A5F-7606-4739-9AB0-D8BF41077466}" srcOrd="0" destOrd="0" presId="urn:microsoft.com/office/officeart/2005/8/layout/default"/>
    <dgm:cxn modelId="{67A5B4CF-A1B6-4703-9324-B500673C51A1}" type="presParOf" srcId="{55F786C2-6A13-417D-8ED7-A63D58FDE351}" destId="{DFDF6FD8-E7C5-4906-829B-E0294517F715}" srcOrd="1" destOrd="0" presId="urn:microsoft.com/office/officeart/2005/8/layout/default"/>
    <dgm:cxn modelId="{B54AA9A2-B3D6-4D1E-87AE-BEA26470D80B}" type="presParOf" srcId="{55F786C2-6A13-417D-8ED7-A63D58FDE351}" destId="{B827154E-9B93-4DBA-AC83-19488C59B74E}" srcOrd="2" destOrd="0" presId="urn:microsoft.com/office/officeart/2005/8/layout/default"/>
    <dgm:cxn modelId="{224A44EA-5A7B-48AE-A2AF-DD7A2CEAC2C1}" type="presParOf" srcId="{55F786C2-6A13-417D-8ED7-A63D58FDE351}" destId="{0B323EAE-6B60-4C51-BC62-5E4E57F0F0B7}" srcOrd="3" destOrd="0" presId="urn:microsoft.com/office/officeart/2005/8/layout/default"/>
    <dgm:cxn modelId="{AC3E8DF5-E9FF-484E-9F9F-6A3716ED1B22}" type="presParOf" srcId="{55F786C2-6A13-417D-8ED7-A63D58FDE351}" destId="{6E94361F-A60A-485C-80CA-3355DA3332F6}" srcOrd="4" destOrd="0" presId="urn:microsoft.com/office/officeart/2005/8/layout/default"/>
    <dgm:cxn modelId="{074D48EF-2DFE-4A1A-B3D7-79AC202C51E1}" type="presParOf" srcId="{55F786C2-6A13-417D-8ED7-A63D58FDE351}" destId="{544CDBB3-AFD3-46D5-BA1A-DF924E89EB27}" srcOrd="5" destOrd="0" presId="urn:microsoft.com/office/officeart/2005/8/layout/default"/>
    <dgm:cxn modelId="{F3B29408-E285-4CCD-9EC2-BF23AD9B3612}" type="presParOf" srcId="{55F786C2-6A13-417D-8ED7-A63D58FDE351}" destId="{71171B03-D019-41DE-BB5A-8738871F7E08}" srcOrd="6" destOrd="0" presId="urn:microsoft.com/office/officeart/2005/8/layout/default"/>
    <dgm:cxn modelId="{7C2F2691-0565-47AC-906E-4C7871B3410F}" type="presParOf" srcId="{55F786C2-6A13-417D-8ED7-A63D58FDE351}" destId="{D823BEDA-8228-4305-BBB4-CE755D563CD8}" srcOrd="7" destOrd="0" presId="urn:microsoft.com/office/officeart/2005/8/layout/default"/>
    <dgm:cxn modelId="{08D566F8-482C-4011-B487-3168839E8C34}" type="presParOf" srcId="{55F786C2-6A13-417D-8ED7-A63D58FDE351}" destId="{A9A5FA56-2150-41D7-AE9E-4BC2DF1D1391}" srcOrd="8" destOrd="0" presId="urn:microsoft.com/office/officeart/2005/8/layout/default"/>
    <dgm:cxn modelId="{A09A86AE-BDC1-4FE1-9038-72201DF5A74B}" type="presParOf" srcId="{55F786C2-6A13-417D-8ED7-A63D58FDE351}" destId="{C39B57E4-05E5-4AF7-A16C-45022D37B110}" srcOrd="9" destOrd="0" presId="urn:microsoft.com/office/officeart/2005/8/layout/default"/>
    <dgm:cxn modelId="{2DADC97D-12B1-4914-B439-AE7B8BE0319B}" type="presParOf" srcId="{55F786C2-6A13-417D-8ED7-A63D58FDE351}" destId="{BC8E0A3F-4637-49CF-943B-C5E2E7D43EDA}" srcOrd="10" destOrd="0" presId="urn:microsoft.com/office/officeart/2005/8/layout/default"/>
    <dgm:cxn modelId="{DD54E4F1-84B1-49F6-ABF4-AE2AD596EF8E}" type="presParOf" srcId="{55F786C2-6A13-417D-8ED7-A63D58FDE351}" destId="{82971961-1C7C-4DB9-97D0-54815EFA2FA2}" srcOrd="11" destOrd="0" presId="urn:microsoft.com/office/officeart/2005/8/layout/default"/>
    <dgm:cxn modelId="{07A30262-4B98-4065-B394-AEA1103BD087}" type="presParOf" srcId="{55F786C2-6A13-417D-8ED7-A63D58FDE351}" destId="{9C8012D6-83E2-42D8-8007-34F0F68EEE7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BD323A-FA88-4B24-B17E-90E4A3B9CA4F}" type="doc">
      <dgm:prSet loTypeId="urn:microsoft.com/office/officeart/2005/8/layout/bProcess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9B4474-2ACE-4900-B398-48914A02BB07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Scraped WHO Smoking Data </a:t>
          </a:r>
          <a:endParaRPr lang="en-US"/>
        </a:p>
      </dgm:t>
    </dgm:pt>
    <dgm:pt modelId="{BC23AC92-FC51-46DE-9563-945313ADA591}" type="parTrans" cxnId="{47EE9709-5259-4578-B28D-D79680EBF8E6}">
      <dgm:prSet/>
      <dgm:spPr/>
      <dgm:t>
        <a:bodyPr/>
        <a:lstStyle/>
        <a:p>
          <a:endParaRPr lang="en-US"/>
        </a:p>
      </dgm:t>
    </dgm:pt>
    <dgm:pt modelId="{0052789D-3F14-4AE7-A769-7CE2C88CCD6F}" type="sibTrans" cxnId="{47EE9709-5259-4578-B28D-D79680EBF8E6}">
      <dgm:prSet/>
      <dgm:spPr/>
      <dgm:t>
        <a:bodyPr/>
        <a:lstStyle/>
        <a:p>
          <a:endParaRPr lang="en-US"/>
        </a:p>
      </dgm:t>
    </dgm:pt>
    <dgm:pt modelId="{13773AA9-8271-47AD-81C0-6C70FCE4F06E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Preprocessing Data </a:t>
          </a:r>
          <a:endParaRPr lang="en-US"/>
        </a:p>
      </dgm:t>
    </dgm:pt>
    <dgm:pt modelId="{F29BCCE4-E19B-49FB-B93D-12258415FE77}" type="parTrans" cxnId="{553C8D2E-490D-4A00-8799-A83FB7B92F8B}">
      <dgm:prSet/>
      <dgm:spPr/>
      <dgm:t>
        <a:bodyPr/>
        <a:lstStyle/>
        <a:p>
          <a:endParaRPr lang="en-US"/>
        </a:p>
      </dgm:t>
    </dgm:pt>
    <dgm:pt modelId="{22472C2B-B0BA-41F3-A877-887EFA5767D9}" type="sibTrans" cxnId="{553C8D2E-490D-4A00-8799-A83FB7B92F8B}">
      <dgm:prSet/>
      <dgm:spPr/>
      <dgm:t>
        <a:bodyPr/>
        <a:lstStyle/>
        <a:p>
          <a:endParaRPr lang="en-US"/>
        </a:p>
      </dgm:t>
    </dgm:pt>
    <dgm:pt modelId="{5E321258-D801-4479-89D4-1D30F8D7F5E8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Training Data ('12, '14, '16)</a:t>
          </a:r>
          <a:endParaRPr lang="en-US"/>
        </a:p>
      </dgm:t>
    </dgm:pt>
    <dgm:pt modelId="{7D4EFD1F-8F2E-45FB-BEA9-3ED9EBC26334}" type="parTrans" cxnId="{3BBB2DA8-E64D-4A33-A285-F5E5F0921AB5}">
      <dgm:prSet/>
      <dgm:spPr/>
      <dgm:t>
        <a:bodyPr/>
        <a:lstStyle/>
        <a:p>
          <a:endParaRPr lang="en-US"/>
        </a:p>
      </dgm:t>
    </dgm:pt>
    <dgm:pt modelId="{2AD35EDB-ACA3-4ADD-8694-49D3E5A53934}" type="sibTrans" cxnId="{3BBB2DA8-E64D-4A33-A285-F5E5F0921AB5}">
      <dgm:prSet/>
      <dgm:spPr/>
      <dgm:t>
        <a:bodyPr/>
        <a:lstStyle/>
        <a:p>
          <a:endParaRPr lang="en-US"/>
        </a:p>
      </dgm:t>
    </dgm:pt>
    <dgm:pt modelId="{011DC69A-77A6-4F0B-90A5-5F637D3D356C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Testing Data ('18)</a:t>
          </a:r>
          <a:endParaRPr lang="en-US"/>
        </a:p>
      </dgm:t>
    </dgm:pt>
    <dgm:pt modelId="{73E7FBB0-2E18-48BC-9936-EDE8788FEF7B}" type="parTrans" cxnId="{BAF7FA5B-653D-4E7D-B31B-A6A939495331}">
      <dgm:prSet/>
      <dgm:spPr/>
      <dgm:t>
        <a:bodyPr/>
        <a:lstStyle/>
        <a:p>
          <a:endParaRPr lang="en-US"/>
        </a:p>
      </dgm:t>
    </dgm:pt>
    <dgm:pt modelId="{AB4F54B7-BC6A-4118-8F15-9051508AC9B7}" type="sibTrans" cxnId="{BAF7FA5B-653D-4E7D-B31B-A6A939495331}">
      <dgm:prSet/>
      <dgm:spPr/>
      <dgm:t>
        <a:bodyPr/>
        <a:lstStyle/>
        <a:p>
          <a:endParaRPr lang="en-US"/>
        </a:p>
      </dgm:t>
    </dgm:pt>
    <dgm:pt modelId="{1C38FBB0-8350-467F-A7A0-7467B8F230F9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 Logistic Regression Random Forest </a:t>
          </a:r>
          <a:endParaRPr lang="en-US"/>
        </a:p>
      </dgm:t>
    </dgm:pt>
    <dgm:pt modelId="{B8DCB76C-F2E6-47F6-9E1C-D20F7A32C77B}" type="parTrans" cxnId="{945811AB-955B-4EED-B710-82D303B96A83}">
      <dgm:prSet/>
      <dgm:spPr/>
      <dgm:t>
        <a:bodyPr/>
        <a:lstStyle/>
        <a:p>
          <a:endParaRPr lang="en-US"/>
        </a:p>
      </dgm:t>
    </dgm:pt>
    <dgm:pt modelId="{4C9FD17B-5439-44FD-B71B-495073C2A208}" type="sibTrans" cxnId="{945811AB-955B-4EED-B710-82D303B96A83}">
      <dgm:prSet/>
      <dgm:spPr/>
      <dgm:t>
        <a:bodyPr/>
        <a:lstStyle/>
        <a:p>
          <a:endParaRPr lang="en-US"/>
        </a:p>
      </dgm:t>
    </dgm:pt>
    <dgm:pt modelId="{137C7860-B748-40F1-B206-9283B95D7646}" type="pres">
      <dgm:prSet presAssocID="{D0BD323A-FA88-4B24-B17E-90E4A3B9CA4F}" presName="Name0" presStyleCnt="0">
        <dgm:presLayoutVars>
          <dgm:dir/>
          <dgm:resizeHandles val="exact"/>
        </dgm:presLayoutVars>
      </dgm:prSet>
      <dgm:spPr/>
    </dgm:pt>
    <dgm:pt modelId="{EB0ED6BC-85E1-434E-BB83-E20675733729}" type="pres">
      <dgm:prSet presAssocID="{5F9B4474-2ACE-4900-B398-48914A02BB07}" presName="node" presStyleLbl="node1" presStyleIdx="0" presStyleCnt="5">
        <dgm:presLayoutVars>
          <dgm:bulletEnabled val="1"/>
        </dgm:presLayoutVars>
      </dgm:prSet>
      <dgm:spPr/>
    </dgm:pt>
    <dgm:pt modelId="{85B3C41F-5A8B-405B-93F6-62244AAA1FD2}" type="pres">
      <dgm:prSet presAssocID="{0052789D-3F14-4AE7-A769-7CE2C88CCD6F}" presName="sibTrans" presStyleLbl="sibTrans1D1" presStyleIdx="0" presStyleCnt="4"/>
      <dgm:spPr/>
    </dgm:pt>
    <dgm:pt modelId="{3F0F17A1-EF11-48C4-AEE7-7DE166A702BF}" type="pres">
      <dgm:prSet presAssocID="{0052789D-3F14-4AE7-A769-7CE2C88CCD6F}" presName="connectorText" presStyleLbl="sibTrans1D1" presStyleIdx="0" presStyleCnt="4"/>
      <dgm:spPr/>
    </dgm:pt>
    <dgm:pt modelId="{277ABD13-F4A7-453F-A01F-462CF3CC5B7E}" type="pres">
      <dgm:prSet presAssocID="{13773AA9-8271-47AD-81C0-6C70FCE4F06E}" presName="node" presStyleLbl="node1" presStyleIdx="1" presStyleCnt="5">
        <dgm:presLayoutVars>
          <dgm:bulletEnabled val="1"/>
        </dgm:presLayoutVars>
      </dgm:prSet>
      <dgm:spPr/>
    </dgm:pt>
    <dgm:pt modelId="{F4AF6439-2925-4007-8953-111CC0A61CAF}" type="pres">
      <dgm:prSet presAssocID="{22472C2B-B0BA-41F3-A877-887EFA5767D9}" presName="sibTrans" presStyleLbl="sibTrans1D1" presStyleIdx="1" presStyleCnt="4"/>
      <dgm:spPr/>
    </dgm:pt>
    <dgm:pt modelId="{232B241A-C684-41B0-85B0-E259273056A1}" type="pres">
      <dgm:prSet presAssocID="{22472C2B-B0BA-41F3-A877-887EFA5767D9}" presName="connectorText" presStyleLbl="sibTrans1D1" presStyleIdx="1" presStyleCnt="4"/>
      <dgm:spPr/>
    </dgm:pt>
    <dgm:pt modelId="{E283E4F7-DF25-416A-99CE-16F311AB760A}" type="pres">
      <dgm:prSet presAssocID="{5E321258-D801-4479-89D4-1D30F8D7F5E8}" presName="node" presStyleLbl="node1" presStyleIdx="2" presStyleCnt="5">
        <dgm:presLayoutVars>
          <dgm:bulletEnabled val="1"/>
        </dgm:presLayoutVars>
      </dgm:prSet>
      <dgm:spPr/>
    </dgm:pt>
    <dgm:pt modelId="{6FD996E4-7A31-4B60-BF84-FAC8036B7ADE}" type="pres">
      <dgm:prSet presAssocID="{2AD35EDB-ACA3-4ADD-8694-49D3E5A53934}" presName="sibTrans" presStyleLbl="sibTrans1D1" presStyleIdx="2" presStyleCnt="4"/>
      <dgm:spPr/>
    </dgm:pt>
    <dgm:pt modelId="{A7CA7FD1-1790-41D9-B3B0-6AD8C0833D12}" type="pres">
      <dgm:prSet presAssocID="{2AD35EDB-ACA3-4ADD-8694-49D3E5A53934}" presName="connectorText" presStyleLbl="sibTrans1D1" presStyleIdx="2" presStyleCnt="4"/>
      <dgm:spPr/>
    </dgm:pt>
    <dgm:pt modelId="{D67DB794-65BC-45E4-B8CD-2D8FACF19899}" type="pres">
      <dgm:prSet presAssocID="{011DC69A-77A6-4F0B-90A5-5F637D3D356C}" presName="node" presStyleLbl="node1" presStyleIdx="3" presStyleCnt="5">
        <dgm:presLayoutVars>
          <dgm:bulletEnabled val="1"/>
        </dgm:presLayoutVars>
      </dgm:prSet>
      <dgm:spPr/>
    </dgm:pt>
    <dgm:pt modelId="{17311F5C-7B2C-4E9B-98D2-6C1043B16969}" type="pres">
      <dgm:prSet presAssocID="{AB4F54B7-BC6A-4118-8F15-9051508AC9B7}" presName="sibTrans" presStyleLbl="sibTrans1D1" presStyleIdx="3" presStyleCnt="4"/>
      <dgm:spPr/>
    </dgm:pt>
    <dgm:pt modelId="{C6DEEA1E-0B3D-4411-8A24-BAAC2DA14A71}" type="pres">
      <dgm:prSet presAssocID="{AB4F54B7-BC6A-4118-8F15-9051508AC9B7}" presName="connectorText" presStyleLbl="sibTrans1D1" presStyleIdx="3" presStyleCnt="4"/>
      <dgm:spPr/>
    </dgm:pt>
    <dgm:pt modelId="{1EC36AA0-C6B8-4202-8A43-340820DABF2F}" type="pres">
      <dgm:prSet presAssocID="{1C38FBB0-8350-467F-A7A0-7467B8F230F9}" presName="node" presStyleLbl="node1" presStyleIdx="4" presStyleCnt="5">
        <dgm:presLayoutVars>
          <dgm:bulletEnabled val="1"/>
        </dgm:presLayoutVars>
      </dgm:prSet>
      <dgm:spPr/>
    </dgm:pt>
  </dgm:ptLst>
  <dgm:cxnLst>
    <dgm:cxn modelId="{47EE9709-5259-4578-B28D-D79680EBF8E6}" srcId="{D0BD323A-FA88-4B24-B17E-90E4A3B9CA4F}" destId="{5F9B4474-2ACE-4900-B398-48914A02BB07}" srcOrd="0" destOrd="0" parTransId="{BC23AC92-FC51-46DE-9563-945313ADA591}" sibTransId="{0052789D-3F14-4AE7-A769-7CE2C88CCD6F}"/>
    <dgm:cxn modelId="{7C11C609-35C1-422E-8996-E07AE833CF18}" type="presOf" srcId="{5F9B4474-2ACE-4900-B398-48914A02BB07}" destId="{EB0ED6BC-85E1-434E-BB83-E20675733729}" srcOrd="0" destOrd="0" presId="urn:microsoft.com/office/officeart/2005/8/layout/bProcess3"/>
    <dgm:cxn modelId="{4B6EDC14-66F7-459D-AC11-C1F718A08265}" type="presOf" srcId="{2AD35EDB-ACA3-4ADD-8694-49D3E5A53934}" destId="{6FD996E4-7A31-4B60-BF84-FAC8036B7ADE}" srcOrd="0" destOrd="0" presId="urn:microsoft.com/office/officeart/2005/8/layout/bProcess3"/>
    <dgm:cxn modelId="{F84ED319-4FBD-448E-8FDB-B9B745065420}" type="presOf" srcId="{AB4F54B7-BC6A-4118-8F15-9051508AC9B7}" destId="{C6DEEA1E-0B3D-4411-8A24-BAAC2DA14A71}" srcOrd="1" destOrd="0" presId="urn:microsoft.com/office/officeart/2005/8/layout/bProcess3"/>
    <dgm:cxn modelId="{553C8D2E-490D-4A00-8799-A83FB7B92F8B}" srcId="{D0BD323A-FA88-4B24-B17E-90E4A3B9CA4F}" destId="{13773AA9-8271-47AD-81C0-6C70FCE4F06E}" srcOrd="1" destOrd="0" parTransId="{F29BCCE4-E19B-49FB-B93D-12258415FE77}" sibTransId="{22472C2B-B0BA-41F3-A877-887EFA5767D9}"/>
    <dgm:cxn modelId="{9B3B9E3A-5459-46CD-AB8F-84B7B4306D77}" type="presOf" srcId="{22472C2B-B0BA-41F3-A877-887EFA5767D9}" destId="{F4AF6439-2925-4007-8953-111CC0A61CAF}" srcOrd="0" destOrd="0" presId="urn:microsoft.com/office/officeart/2005/8/layout/bProcess3"/>
    <dgm:cxn modelId="{BAF7FA5B-653D-4E7D-B31B-A6A939495331}" srcId="{D0BD323A-FA88-4B24-B17E-90E4A3B9CA4F}" destId="{011DC69A-77A6-4F0B-90A5-5F637D3D356C}" srcOrd="3" destOrd="0" parTransId="{73E7FBB0-2E18-48BC-9936-EDE8788FEF7B}" sibTransId="{AB4F54B7-BC6A-4118-8F15-9051508AC9B7}"/>
    <dgm:cxn modelId="{90BBB15D-B06A-4C44-93AB-E51093037E63}" type="presOf" srcId="{2AD35EDB-ACA3-4ADD-8694-49D3E5A53934}" destId="{A7CA7FD1-1790-41D9-B3B0-6AD8C0833D12}" srcOrd="1" destOrd="0" presId="urn:microsoft.com/office/officeart/2005/8/layout/bProcess3"/>
    <dgm:cxn modelId="{154D8E4D-1626-47E7-BC7E-2F64CD9CABAC}" type="presOf" srcId="{22472C2B-B0BA-41F3-A877-887EFA5767D9}" destId="{232B241A-C684-41B0-85B0-E259273056A1}" srcOrd="1" destOrd="0" presId="urn:microsoft.com/office/officeart/2005/8/layout/bProcess3"/>
    <dgm:cxn modelId="{4B040954-D58F-4AAC-A513-89401D830C88}" type="presOf" srcId="{1C38FBB0-8350-467F-A7A0-7467B8F230F9}" destId="{1EC36AA0-C6B8-4202-8A43-340820DABF2F}" srcOrd="0" destOrd="0" presId="urn:microsoft.com/office/officeart/2005/8/layout/bProcess3"/>
    <dgm:cxn modelId="{A2A7EA74-CED6-4011-BB7B-C81F79383532}" type="presOf" srcId="{AB4F54B7-BC6A-4118-8F15-9051508AC9B7}" destId="{17311F5C-7B2C-4E9B-98D2-6C1043B16969}" srcOrd="0" destOrd="0" presId="urn:microsoft.com/office/officeart/2005/8/layout/bProcess3"/>
    <dgm:cxn modelId="{9FE7948A-E877-43DB-9EAA-4573BF77AFCF}" type="presOf" srcId="{5E321258-D801-4479-89D4-1D30F8D7F5E8}" destId="{E283E4F7-DF25-416A-99CE-16F311AB760A}" srcOrd="0" destOrd="0" presId="urn:microsoft.com/office/officeart/2005/8/layout/bProcess3"/>
    <dgm:cxn modelId="{4E83429A-4BAC-47CB-82DC-2F73869FC5CA}" type="presOf" srcId="{D0BD323A-FA88-4B24-B17E-90E4A3B9CA4F}" destId="{137C7860-B748-40F1-B206-9283B95D7646}" srcOrd="0" destOrd="0" presId="urn:microsoft.com/office/officeart/2005/8/layout/bProcess3"/>
    <dgm:cxn modelId="{E15913A3-91C7-4CA2-9475-1F7A494F88E3}" type="presOf" srcId="{13773AA9-8271-47AD-81C0-6C70FCE4F06E}" destId="{277ABD13-F4A7-453F-A01F-462CF3CC5B7E}" srcOrd="0" destOrd="0" presId="urn:microsoft.com/office/officeart/2005/8/layout/bProcess3"/>
    <dgm:cxn modelId="{2FC80AA8-85C3-493C-9A92-33F354427A34}" type="presOf" srcId="{0052789D-3F14-4AE7-A769-7CE2C88CCD6F}" destId="{3F0F17A1-EF11-48C4-AEE7-7DE166A702BF}" srcOrd="1" destOrd="0" presId="urn:microsoft.com/office/officeart/2005/8/layout/bProcess3"/>
    <dgm:cxn modelId="{3BBB2DA8-E64D-4A33-A285-F5E5F0921AB5}" srcId="{D0BD323A-FA88-4B24-B17E-90E4A3B9CA4F}" destId="{5E321258-D801-4479-89D4-1D30F8D7F5E8}" srcOrd="2" destOrd="0" parTransId="{7D4EFD1F-8F2E-45FB-BEA9-3ED9EBC26334}" sibTransId="{2AD35EDB-ACA3-4ADD-8694-49D3E5A53934}"/>
    <dgm:cxn modelId="{945811AB-955B-4EED-B710-82D303B96A83}" srcId="{D0BD323A-FA88-4B24-B17E-90E4A3B9CA4F}" destId="{1C38FBB0-8350-467F-A7A0-7467B8F230F9}" srcOrd="4" destOrd="0" parTransId="{B8DCB76C-F2E6-47F6-9E1C-D20F7A32C77B}" sibTransId="{4C9FD17B-5439-44FD-B71B-495073C2A208}"/>
    <dgm:cxn modelId="{F04A29B8-A5AC-4C69-B148-E43EB79928D9}" type="presOf" srcId="{011DC69A-77A6-4F0B-90A5-5F637D3D356C}" destId="{D67DB794-65BC-45E4-B8CD-2D8FACF19899}" srcOrd="0" destOrd="0" presId="urn:microsoft.com/office/officeart/2005/8/layout/bProcess3"/>
    <dgm:cxn modelId="{3C6FEFBE-47AE-4D50-BC50-26EF7C615292}" type="presOf" srcId="{0052789D-3F14-4AE7-A769-7CE2C88CCD6F}" destId="{85B3C41F-5A8B-405B-93F6-62244AAA1FD2}" srcOrd="0" destOrd="0" presId="urn:microsoft.com/office/officeart/2005/8/layout/bProcess3"/>
    <dgm:cxn modelId="{255CB38B-DD3E-42E4-B9C0-E530C4AFD992}" type="presParOf" srcId="{137C7860-B748-40F1-B206-9283B95D7646}" destId="{EB0ED6BC-85E1-434E-BB83-E20675733729}" srcOrd="0" destOrd="0" presId="urn:microsoft.com/office/officeart/2005/8/layout/bProcess3"/>
    <dgm:cxn modelId="{EDCA4A3D-2AF4-4448-ABF6-73EDC2076637}" type="presParOf" srcId="{137C7860-B748-40F1-B206-9283B95D7646}" destId="{85B3C41F-5A8B-405B-93F6-62244AAA1FD2}" srcOrd="1" destOrd="0" presId="urn:microsoft.com/office/officeart/2005/8/layout/bProcess3"/>
    <dgm:cxn modelId="{BA8A239C-D7F3-4006-8DE7-70F7749A9B19}" type="presParOf" srcId="{85B3C41F-5A8B-405B-93F6-62244AAA1FD2}" destId="{3F0F17A1-EF11-48C4-AEE7-7DE166A702BF}" srcOrd="0" destOrd="0" presId="urn:microsoft.com/office/officeart/2005/8/layout/bProcess3"/>
    <dgm:cxn modelId="{968C2182-C68A-4471-8450-E23E8AC79187}" type="presParOf" srcId="{137C7860-B748-40F1-B206-9283B95D7646}" destId="{277ABD13-F4A7-453F-A01F-462CF3CC5B7E}" srcOrd="2" destOrd="0" presId="urn:microsoft.com/office/officeart/2005/8/layout/bProcess3"/>
    <dgm:cxn modelId="{2D93A7D9-2413-4AA3-BF1F-5315D2CA8AA3}" type="presParOf" srcId="{137C7860-B748-40F1-B206-9283B95D7646}" destId="{F4AF6439-2925-4007-8953-111CC0A61CAF}" srcOrd="3" destOrd="0" presId="urn:microsoft.com/office/officeart/2005/8/layout/bProcess3"/>
    <dgm:cxn modelId="{9595B2AA-E534-4689-B140-E8DD3A171EC3}" type="presParOf" srcId="{F4AF6439-2925-4007-8953-111CC0A61CAF}" destId="{232B241A-C684-41B0-85B0-E259273056A1}" srcOrd="0" destOrd="0" presId="urn:microsoft.com/office/officeart/2005/8/layout/bProcess3"/>
    <dgm:cxn modelId="{26754FF6-4447-4328-87FC-BC90EFAFE363}" type="presParOf" srcId="{137C7860-B748-40F1-B206-9283B95D7646}" destId="{E283E4F7-DF25-416A-99CE-16F311AB760A}" srcOrd="4" destOrd="0" presId="urn:microsoft.com/office/officeart/2005/8/layout/bProcess3"/>
    <dgm:cxn modelId="{E477E252-55D4-49A1-AD15-4C9BBE4B7F10}" type="presParOf" srcId="{137C7860-B748-40F1-B206-9283B95D7646}" destId="{6FD996E4-7A31-4B60-BF84-FAC8036B7ADE}" srcOrd="5" destOrd="0" presId="urn:microsoft.com/office/officeart/2005/8/layout/bProcess3"/>
    <dgm:cxn modelId="{74D948D9-30A5-4F07-8588-D0CF2FB571D7}" type="presParOf" srcId="{6FD996E4-7A31-4B60-BF84-FAC8036B7ADE}" destId="{A7CA7FD1-1790-41D9-B3B0-6AD8C0833D12}" srcOrd="0" destOrd="0" presId="urn:microsoft.com/office/officeart/2005/8/layout/bProcess3"/>
    <dgm:cxn modelId="{8C9805BF-6572-4E25-B917-ABFD8A66D9C4}" type="presParOf" srcId="{137C7860-B748-40F1-B206-9283B95D7646}" destId="{D67DB794-65BC-45E4-B8CD-2D8FACF19899}" srcOrd="6" destOrd="0" presId="urn:microsoft.com/office/officeart/2005/8/layout/bProcess3"/>
    <dgm:cxn modelId="{F59D165F-0608-46E6-8533-9DBB8CD4B001}" type="presParOf" srcId="{137C7860-B748-40F1-B206-9283B95D7646}" destId="{17311F5C-7B2C-4E9B-98D2-6C1043B16969}" srcOrd="7" destOrd="0" presId="urn:microsoft.com/office/officeart/2005/8/layout/bProcess3"/>
    <dgm:cxn modelId="{27FAE552-800F-4737-8496-6EEE889FCF51}" type="presParOf" srcId="{17311F5C-7B2C-4E9B-98D2-6C1043B16969}" destId="{C6DEEA1E-0B3D-4411-8A24-BAAC2DA14A71}" srcOrd="0" destOrd="0" presId="urn:microsoft.com/office/officeart/2005/8/layout/bProcess3"/>
    <dgm:cxn modelId="{7A077FFD-D6CE-4C24-885E-154F7CA7FF31}" type="presParOf" srcId="{137C7860-B748-40F1-B206-9283B95D7646}" destId="{1EC36AA0-C6B8-4202-8A43-340820DABF2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90A5F-7606-4739-9AB0-D8BF41077466}">
      <dsp:nvSpPr>
        <dsp:cNvPr id="0" name=""/>
        <dsp:cNvSpPr/>
      </dsp:nvSpPr>
      <dsp:spPr>
        <a:xfrm>
          <a:off x="2888" y="611420"/>
          <a:ext cx="2291259" cy="1374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err="1">
              <a:latin typeface="Century Schoolbook" panose="02040604050505020304"/>
            </a:rPr>
            <a:t>Sckit</a:t>
          </a:r>
          <a:r>
            <a:rPr lang="en-US" sz="1600" b="0" i="0" kern="1200" baseline="0">
              <a:latin typeface="Century Schoolbook" panose="02040604050505020304"/>
            </a:rPr>
            <a:t>-learn</a:t>
          </a:r>
          <a:r>
            <a:rPr lang="en-US" sz="1600" kern="1200" baseline="0"/>
            <a:t> </a:t>
          </a:r>
          <a:endParaRPr lang="en-US" sz="1600" kern="1200"/>
        </a:p>
      </dsp:txBody>
      <dsp:txXfrm>
        <a:off x="2888" y="611420"/>
        <a:ext cx="2291259" cy="1374755"/>
      </dsp:txXfrm>
    </dsp:sp>
    <dsp:sp modelId="{B827154E-9B93-4DBA-AC83-19488C59B74E}">
      <dsp:nvSpPr>
        <dsp:cNvPr id="0" name=""/>
        <dsp:cNvSpPr/>
      </dsp:nvSpPr>
      <dsp:spPr>
        <a:xfrm>
          <a:off x="2523273" y="611420"/>
          <a:ext cx="2291259" cy="1374755"/>
        </a:xfrm>
        <a:prstGeom prst="rect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err="1"/>
            <a:t>Jupyter</a:t>
          </a:r>
          <a:r>
            <a:rPr lang="en-US" sz="1600" kern="1200" baseline="0"/>
            <a:t> Notebook / Pandas</a:t>
          </a:r>
          <a:endParaRPr lang="en-US" sz="1600" kern="1200"/>
        </a:p>
      </dsp:txBody>
      <dsp:txXfrm>
        <a:off x="2523273" y="611420"/>
        <a:ext cx="2291259" cy="1374755"/>
      </dsp:txXfrm>
    </dsp:sp>
    <dsp:sp modelId="{6E94361F-A60A-485C-80CA-3355DA3332F6}">
      <dsp:nvSpPr>
        <dsp:cNvPr id="0" name=""/>
        <dsp:cNvSpPr/>
      </dsp:nvSpPr>
      <dsp:spPr>
        <a:xfrm>
          <a:off x="5043658" y="611420"/>
          <a:ext cx="2291259" cy="1374755"/>
        </a:xfrm>
        <a:prstGeom prst="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err="1"/>
            <a:t>Javascript</a:t>
          </a:r>
          <a:endParaRPr lang="en-US" sz="1600" kern="1200" err="1"/>
        </a:p>
      </dsp:txBody>
      <dsp:txXfrm>
        <a:off x="5043658" y="611420"/>
        <a:ext cx="2291259" cy="1374755"/>
      </dsp:txXfrm>
    </dsp:sp>
    <dsp:sp modelId="{71171B03-D019-41DE-BB5A-8738871F7E08}">
      <dsp:nvSpPr>
        <dsp:cNvPr id="0" name=""/>
        <dsp:cNvSpPr/>
      </dsp:nvSpPr>
      <dsp:spPr>
        <a:xfrm>
          <a:off x="7564043" y="611420"/>
          <a:ext cx="2291259" cy="1374755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HTML/CSS/Bootstrap</a:t>
          </a:r>
          <a:endParaRPr lang="en-US" sz="1600" kern="1200"/>
        </a:p>
      </dsp:txBody>
      <dsp:txXfrm>
        <a:off x="7564043" y="611420"/>
        <a:ext cx="2291259" cy="1374755"/>
      </dsp:txXfrm>
    </dsp:sp>
    <dsp:sp modelId="{A9A5FA56-2150-41D7-AE9E-4BC2DF1D1391}">
      <dsp:nvSpPr>
        <dsp:cNvPr id="0" name=""/>
        <dsp:cNvSpPr/>
      </dsp:nvSpPr>
      <dsp:spPr>
        <a:xfrm>
          <a:off x="1263080" y="2215301"/>
          <a:ext cx="2291259" cy="1374755"/>
        </a:xfrm>
        <a:prstGeom prst="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Heroku</a:t>
          </a:r>
          <a:endParaRPr lang="en-US" sz="1600" kern="1200"/>
        </a:p>
      </dsp:txBody>
      <dsp:txXfrm>
        <a:off x="1263080" y="2215301"/>
        <a:ext cx="2291259" cy="1374755"/>
      </dsp:txXfrm>
    </dsp:sp>
    <dsp:sp modelId="{BC8E0A3F-4637-49CF-943B-C5E2E7D43EDA}">
      <dsp:nvSpPr>
        <dsp:cNvPr id="0" name=""/>
        <dsp:cNvSpPr/>
      </dsp:nvSpPr>
      <dsp:spPr>
        <a:xfrm>
          <a:off x="3783465" y="2215301"/>
          <a:ext cx="2291259" cy="1374755"/>
        </a:xfrm>
        <a:prstGeom prst="rect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SQL</a:t>
          </a:r>
          <a:endParaRPr lang="en-US" sz="1600" kern="1200"/>
        </a:p>
      </dsp:txBody>
      <dsp:txXfrm>
        <a:off x="3783465" y="2215301"/>
        <a:ext cx="2291259" cy="1374755"/>
      </dsp:txXfrm>
    </dsp:sp>
    <dsp:sp modelId="{9C8012D6-83E2-42D8-8007-34F0F68EEE71}">
      <dsp:nvSpPr>
        <dsp:cNvPr id="0" name=""/>
        <dsp:cNvSpPr/>
      </dsp:nvSpPr>
      <dsp:spPr>
        <a:xfrm>
          <a:off x="6303851" y="2215301"/>
          <a:ext cx="2291259" cy="1374755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AWS</a:t>
          </a:r>
          <a:endParaRPr lang="en-US" sz="1600" kern="1200"/>
        </a:p>
      </dsp:txBody>
      <dsp:txXfrm>
        <a:off x="6303851" y="2215301"/>
        <a:ext cx="2291259" cy="1374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C41F-5A8B-405B-93F6-62244AAA1FD2}">
      <dsp:nvSpPr>
        <dsp:cNvPr id="0" name=""/>
        <dsp:cNvSpPr/>
      </dsp:nvSpPr>
      <dsp:spPr>
        <a:xfrm>
          <a:off x="2540271" y="1002854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57" y="1045658"/>
        <a:ext cx="29156" cy="5831"/>
      </dsp:txXfrm>
    </dsp:sp>
    <dsp:sp modelId="{EB0ED6BC-85E1-434E-BB83-E20675733729}">
      <dsp:nvSpPr>
        <dsp:cNvPr id="0" name=""/>
        <dsp:cNvSpPr/>
      </dsp:nvSpPr>
      <dsp:spPr>
        <a:xfrm>
          <a:off x="6735" y="287973"/>
          <a:ext cx="2535336" cy="1521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Scraped WHO Smoking Data </a:t>
          </a:r>
          <a:endParaRPr lang="en-US" sz="2300" kern="1200"/>
        </a:p>
      </dsp:txBody>
      <dsp:txXfrm>
        <a:off x="6735" y="287973"/>
        <a:ext cx="2535336" cy="1521201"/>
      </dsp:txXfrm>
    </dsp:sp>
    <dsp:sp modelId="{F4AF6439-2925-4007-8953-111CC0A61CAF}">
      <dsp:nvSpPr>
        <dsp:cNvPr id="0" name=""/>
        <dsp:cNvSpPr/>
      </dsp:nvSpPr>
      <dsp:spPr>
        <a:xfrm>
          <a:off x="5658735" y="1002854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0421" y="1045658"/>
        <a:ext cx="29156" cy="5831"/>
      </dsp:txXfrm>
    </dsp:sp>
    <dsp:sp modelId="{277ABD13-F4A7-453F-A01F-462CF3CC5B7E}">
      <dsp:nvSpPr>
        <dsp:cNvPr id="0" name=""/>
        <dsp:cNvSpPr/>
      </dsp:nvSpPr>
      <dsp:spPr>
        <a:xfrm>
          <a:off x="3125199" y="287973"/>
          <a:ext cx="2535336" cy="1521201"/>
        </a:xfrm>
        <a:prstGeom prst="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Preprocessing Data </a:t>
          </a:r>
          <a:endParaRPr lang="en-US" sz="2300" kern="1200"/>
        </a:p>
      </dsp:txBody>
      <dsp:txXfrm>
        <a:off x="3125199" y="287973"/>
        <a:ext cx="2535336" cy="1521201"/>
      </dsp:txXfrm>
    </dsp:sp>
    <dsp:sp modelId="{6FD996E4-7A31-4B60-BF84-FAC8036B7ADE}">
      <dsp:nvSpPr>
        <dsp:cNvPr id="0" name=""/>
        <dsp:cNvSpPr/>
      </dsp:nvSpPr>
      <dsp:spPr>
        <a:xfrm>
          <a:off x="1274403" y="1807375"/>
          <a:ext cx="6236928" cy="552527"/>
        </a:xfrm>
        <a:custGeom>
          <a:avLst/>
          <a:gdLst/>
          <a:ahLst/>
          <a:cxnLst/>
          <a:rect l="0" t="0" r="0" b="0"/>
          <a:pathLst>
            <a:path>
              <a:moveTo>
                <a:pt x="6236928" y="0"/>
              </a:moveTo>
              <a:lnTo>
                <a:pt x="6236928" y="293363"/>
              </a:lnTo>
              <a:lnTo>
                <a:pt x="0" y="293363"/>
              </a:lnTo>
              <a:lnTo>
                <a:pt x="0" y="552527"/>
              </a:lnTo>
            </a:path>
          </a:pathLst>
        </a:custGeom>
        <a:noFill/>
        <a:ln w="9525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6264" y="2080723"/>
        <a:ext cx="313206" cy="5831"/>
      </dsp:txXfrm>
    </dsp:sp>
    <dsp:sp modelId="{E283E4F7-DF25-416A-99CE-16F311AB760A}">
      <dsp:nvSpPr>
        <dsp:cNvPr id="0" name=""/>
        <dsp:cNvSpPr/>
      </dsp:nvSpPr>
      <dsp:spPr>
        <a:xfrm>
          <a:off x="6243663" y="287973"/>
          <a:ext cx="2535336" cy="1521201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Training Data ('12, '14, '16)</a:t>
          </a:r>
          <a:endParaRPr lang="en-US" sz="2300" kern="1200"/>
        </a:p>
      </dsp:txBody>
      <dsp:txXfrm>
        <a:off x="6243663" y="287973"/>
        <a:ext cx="2535336" cy="1521201"/>
      </dsp:txXfrm>
    </dsp:sp>
    <dsp:sp modelId="{17311F5C-7B2C-4E9B-98D2-6C1043B16969}">
      <dsp:nvSpPr>
        <dsp:cNvPr id="0" name=""/>
        <dsp:cNvSpPr/>
      </dsp:nvSpPr>
      <dsp:spPr>
        <a:xfrm>
          <a:off x="2540271" y="3107183"/>
          <a:ext cx="552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527" y="45720"/>
              </a:lnTo>
            </a:path>
          </a:pathLst>
        </a:custGeom>
        <a:noFill/>
        <a:ln w="9525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957" y="3149988"/>
        <a:ext cx="29156" cy="5831"/>
      </dsp:txXfrm>
    </dsp:sp>
    <dsp:sp modelId="{D67DB794-65BC-45E4-B8CD-2D8FACF19899}">
      <dsp:nvSpPr>
        <dsp:cNvPr id="0" name=""/>
        <dsp:cNvSpPr/>
      </dsp:nvSpPr>
      <dsp:spPr>
        <a:xfrm>
          <a:off x="6735" y="2392302"/>
          <a:ext cx="2535336" cy="1521201"/>
        </a:xfrm>
        <a:prstGeom prst="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Testing Data ('18)</a:t>
          </a:r>
          <a:endParaRPr lang="en-US" sz="2300" kern="1200"/>
        </a:p>
      </dsp:txBody>
      <dsp:txXfrm>
        <a:off x="6735" y="2392302"/>
        <a:ext cx="2535336" cy="1521201"/>
      </dsp:txXfrm>
    </dsp:sp>
    <dsp:sp modelId="{1EC36AA0-C6B8-4202-8A43-340820DABF2F}">
      <dsp:nvSpPr>
        <dsp:cNvPr id="0" name=""/>
        <dsp:cNvSpPr/>
      </dsp:nvSpPr>
      <dsp:spPr>
        <a:xfrm>
          <a:off x="3125199" y="2392302"/>
          <a:ext cx="2535336" cy="1521201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entury Schoolbook" panose="02040604050505020304"/>
            </a:rPr>
            <a:t> Logistic Regression Random Forest </a:t>
          </a:r>
          <a:endParaRPr lang="en-US" sz="2300" kern="1200"/>
        </a:p>
      </dsp:txBody>
      <dsp:txXfrm>
        <a:off x="3125199" y="2392302"/>
        <a:ext cx="2535336" cy="152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877D4-5EFF-414F-880E-D8EE5703DA04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C612-DB60-49E4-A4A6-0072232A1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Katia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Nicolas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9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AC612-DB60-49E4-A4A6-0072232A16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82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8F82-04FA-4C00-A307-D91E510B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dirty="0">
                <a:cs typeface="Calibri Light"/>
              </a:rPr>
              <a:t> WHO Cigarette and Tabacco Consumption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D5FB7-103B-4104-A199-13DE7733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>
                <a:cs typeface="Calibri"/>
              </a:rPr>
              <a:t>Data Dancers</a:t>
            </a:r>
          </a:p>
          <a:p>
            <a:pPr algn="ctr"/>
            <a:r>
              <a:rPr lang="en-US" sz="1900">
                <a:ea typeface="+mn-lt"/>
                <a:cs typeface="+mn-lt"/>
              </a:rPr>
              <a:t>Neal Bhatia,  Katia Gonzalez, Nikola Jankovic, Parris W,  Stas Mruz</a:t>
            </a:r>
            <a:br>
              <a:rPr lang="en-US" sz="1900"/>
            </a:br>
            <a:endParaRPr lang="en-US" sz="1900" b="1">
              <a:cs typeface="Calibri"/>
            </a:endParaRPr>
          </a:p>
          <a:p>
            <a:pPr algn="ctr"/>
            <a:endParaRPr lang="en-US" sz="1900">
              <a:cs typeface="Calibri"/>
            </a:endParaRP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4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18D5-7D5E-4F4E-967D-E86A0DFC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Background 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F79B-5D5A-4381-BA9D-58D5705B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34" y="1933575"/>
            <a:ext cx="5875678" cy="4246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Lung cancer is the leading cause of cancer deaths worldwide and 90 percent of all cases are caused by cigarette smoking.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It kills 1.2 million people a year and about 15 percent of smokers develop lung cancer.</a:t>
            </a:r>
            <a:endParaRPr lang="en-US"/>
          </a:p>
          <a:p>
            <a:pPr marL="457200" indent="-457200"/>
            <a:r>
              <a:rPr lang="en-US" dirty="0">
                <a:cs typeface="Calibri"/>
              </a:rPr>
              <a:t>By using data from the World Health Organization and applying a machine learning model, we wanted to see how accurately our model predicts cigarette consumption.</a:t>
            </a:r>
            <a:endParaRPr lang="en-US"/>
          </a:p>
          <a:p>
            <a:pPr marL="457200" indent="-457200"/>
            <a:endParaRPr lang="en-US"/>
          </a:p>
        </p:txBody>
      </p:sp>
      <p:pic>
        <p:nvPicPr>
          <p:cNvPr id="4" name="Graphic 4" descr="Lungs with solid fill">
            <a:extLst>
              <a:ext uri="{FF2B5EF4-FFF2-40B4-BE49-F238E27FC236}">
                <a16:creationId xmlns:a16="http://schemas.microsoft.com/office/drawing/2014/main" id="{7BF15873-CD71-420A-B341-9D890241B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4E2C-C334-4E27-AAEE-F3901C60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/>
              <a:t>Technology Applications Used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26DCFD-A5D2-4385-8057-D7A3068EE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802138"/>
              </p:ext>
            </p:extLst>
          </p:nvPr>
        </p:nvGraphicFramePr>
        <p:xfrm>
          <a:off x="704502" y="2003762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59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D7612D-4F7E-4B0F-8954-C88DADF5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/>
              <a:t>Steps to Building a Machine Learning Model</a:t>
            </a:r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C4A6254E-F1B9-43F5-B71E-ED69F525D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604145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26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EAAC0C-1149-4E1B-9270-CD9581B318D8}"/>
              </a:ext>
            </a:extLst>
          </p:cNvPr>
          <p:cNvSpPr/>
          <p:nvPr/>
        </p:nvSpPr>
        <p:spPr>
          <a:xfrm>
            <a:off x="1956391" y="1903156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BF652-AA4B-4F7E-8D39-243BB48E083E}"/>
              </a:ext>
            </a:extLst>
          </p:cNvPr>
          <p:cNvSpPr/>
          <p:nvPr/>
        </p:nvSpPr>
        <p:spPr>
          <a:xfrm>
            <a:off x="2108791" y="1903156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D410B-397B-4221-A126-BBFD8F9EECA4}"/>
              </a:ext>
            </a:extLst>
          </p:cNvPr>
          <p:cNvSpPr/>
          <p:nvPr/>
        </p:nvSpPr>
        <p:spPr>
          <a:xfrm>
            <a:off x="3802911" y="1459025"/>
            <a:ext cx="7240772" cy="8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B2ECB76-C74A-403E-B19A-4769F007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63" y="1990610"/>
            <a:ext cx="4944707" cy="1264542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76491042-B031-4AE5-8275-22464F92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32" y="3882402"/>
            <a:ext cx="4948755" cy="1365594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D1AEFF6-DE4F-46C6-81BC-3A24FB2E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54"/>
            <a:ext cx="10515600" cy="1037491"/>
          </a:xfrm>
        </p:spPr>
        <p:txBody>
          <a:bodyPr/>
          <a:lstStyle/>
          <a:p>
            <a:pPr algn="ctr"/>
            <a:r>
              <a:rPr lang="en-US" b="1"/>
              <a:t>Model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43220-4CD4-4EE2-B146-1D7F82B7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28" y="1941288"/>
            <a:ext cx="5426617" cy="3171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29E3DF-78F4-4DCD-9943-C9B903828C1A}"/>
              </a:ext>
            </a:extLst>
          </p:cNvPr>
          <p:cNvSpPr txBox="1"/>
          <p:nvPr/>
        </p:nvSpPr>
        <p:spPr>
          <a:xfrm>
            <a:off x="1755252" y="16060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Feature </a:t>
            </a:r>
            <a:r>
              <a:rPr lang="en-US" b="1" err="1"/>
              <a:t>Importances</a:t>
            </a:r>
            <a:endParaRPr lang="en-US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90616-F042-4784-A02B-338B2487FBC3}"/>
              </a:ext>
            </a:extLst>
          </p:cNvPr>
          <p:cNvSpPr txBox="1"/>
          <p:nvPr/>
        </p:nvSpPr>
        <p:spPr>
          <a:xfrm>
            <a:off x="7047767" y="17137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3BE6F-D93B-4D6D-92C2-D28B559AEEF6}"/>
              </a:ext>
            </a:extLst>
          </p:cNvPr>
          <p:cNvSpPr txBox="1"/>
          <p:nvPr/>
        </p:nvSpPr>
        <p:spPr>
          <a:xfrm>
            <a:off x="7003073" y="3576218"/>
            <a:ext cx="3616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Forrest Classifier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9EABF-EC72-4C7F-A4A6-D2A7D6E87B46}"/>
              </a:ext>
            </a:extLst>
          </p:cNvPr>
          <p:cNvSpPr txBox="1"/>
          <p:nvPr/>
        </p:nvSpPr>
        <p:spPr>
          <a:xfrm>
            <a:off x="445478" y="5720862"/>
            <a:ext cx="73620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Results</a:t>
            </a:r>
            <a:r>
              <a:rPr lang="en-US"/>
              <a:t>: Out of the two models tested the Random Forrest Classifier has achieved a better all-around result. Training score of 94% and a testing score of 23%.</a:t>
            </a:r>
          </a:p>
        </p:txBody>
      </p:sp>
    </p:spTree>
    <p:extLst>
      <p:ext uri="{BB962C8B-B14F-4D97-AF65-F5344CB8AC3E}">
        <p14:creationId xmlns:p14="http://schemas.microsoft.com/office/powerpoint/2010/main" val="32670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96C1-E037-478B-B6E0-0D40ECD8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How Can We Improve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4F6-A86E-4717-9498-5944DDBA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Avoid overfitting</a:t>
            </a:r>
          </a:p>
          <a:p>
            <a:endParaRPr lang="en-US"/>
          </a:p>
          <a:p>
            <a:r>
              <a:rPr lang="en-US"/>
              <a:t>Increase the number of features </a:t>
            </a:r>
            <a:endParaRPr lang="en-US">
              <a:cs typeface="Calibri"/>
            </a:endParaRPr>
          </a:p>
          <a:p>
            <a:pPr lvl="1"/>
            <a:r>
              <a:rPr lang="en-US"/>
              <a:t>Financial data</a:t>
            </a:r>
            <a:endParaRPr lang="en-US">
              <a:cs typeface="Calibri"/>
            </a:endParaRPr>
          </a:p>
          <a:p>
            <a:pPr lvl="1"/>
            <a:r>
              <a:rPr lang="en-US"/>
              <a:t>Population data</a:t>
            </a:r>
            <a:endParaRPr lang="en-US">
              <a:cs typeface="Calibri"/>
            </a:endParaRPr>
          </a:p>
          <a:p>
            <a:pPr lvl="1"/>
            <a:r>
              <a:rPr lang="en-US"/>
              <a:t>Consider smokeless tobacco</a:t>
            </a:r>
            <a:endParaRPr lang="en-US">
              <a:cs typeface="Calibri"/>
            </a:endParaRPr>
          </a:p>
          <a:p>
            <a:pPr lvl="1"/>
            <a:endParaRPr lang="en-US"/>
          </a:p>
          <a:p>
            <a:r>
              <a:rPr lang="en-US"/>
              <a:t>Is the data too broad?</a:t>
            </a:r>
            <a:endParaRPr lang="en-US">
              <a:cs typeface="Calibri"/>
            </a:endParaRPr>
          </a:p>
          <a:p>
            <a:pPr lvl="1"/>
            <a:r>
              <a:rPr lang="en-US"/>
              <a:t>Consider other groupings other than by country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0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C5754-0579-428F-AD83-ADE8935A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5C94-E641-4477-8B0C-699FFF32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This model could be utilized by health departments to target smoking cessation programs</a:t>
            </a:r>
          </a:p>
          <a:p>
            <a:endParaRPr lang="en-US" sz="2400"/>
          </a:p>
          <a:p>
            <a:r>
              <a:rPr lang="en-US" sz="2400"/>
              <a:t>More data/features are needed to gain better insight into cigarette consumption to better predict our goal</a:t>
            </a:r>
            <a:endParaRPr lang="en-US" sz="2400">
              <a:cs typeface="Calibri"/>
            </a:endParaRPr>
          </a:p>
          <a:p>
            <a:endParaRPr lang="en-US" sz="2400"/>
          </a:p>
          <a:p>
            <a:r>
              <a:rPr lang="en-US" sz="2400"/>
              <a:t>Consider other model architectures for improvement in accuracy</a:t>
            </a:r>
            <a:endParaRPr lang="en-US" sz="2400"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726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 WHO Cigarette and Tabacco Consumption </vt:lpstr>
      <vt:lpstr>Background </vt:lpstr>
      <vt:lpstr>Technology Applications Used</vt:lpstr>
      <vt:lpstr>Steps to Building a Machine Learning Model</vt:lpstr>
      <vt:lpstr>Model Performance</vt:lpstr>
      <vt:lpstr>How Can We Improve the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 mruz</dc:creator>
  <cp:revision>30</cp:revision>
  <dcterms:created xsi:type="dcterms:W3CDTF">2021-11-22T23:32:01Z</dcterms:created>
  <dcterms:modified xsi:type="dcterms:W3CDTF">2021-11-24T01:06:43Z</dcterms:modified>
</cp:coreProperties>
</file>