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6" r:id="rId9"/>
    <p:sldId id="265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PT Sans Narrow" panose="020B0506020203020204" pitchFamily="34" charset="7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3"/>
  </p:normalViewPr>
  <p:slideViewPr>
    <p:cSldViewPr snapToGrid="0">
      <p:cViewPr>
        <p:scale>
          <a:sx n="150" d="100"/>
          <a:sy n="150" d="100"/>
        </p:scale>
        <p:origin x="6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0ff6539b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320ff6539b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0ff6539b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320ff6539b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0ff6539b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320ff6539b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0ff6539b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320ff6539b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Stats 240 Final Presentation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Group 6: Andrew, Ami, Indu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>
                <a:solidFill>
                  <a:srgbClr val="000000"/>
                </a:solidFill>
              </a:rPr>
              <a:t>We were interested in how much is being done to combat the growing housing shortage especially for low income families. 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>
                <a:solidFill>
                  <a:srgbClr val="000000"/>
                </a:solidFill>
              </a:rPr>
              <a:t>We set out to find data that compared the number of low income households to the number of middle income households that are being produced in a refined area. 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>
                <a:solidFill>
                  <a:srgbClr val="000000"/>
                </a:solidFill>
              </a:rPr>
              <a:t>We found our data set on NYC Open Data which allowed us to test our hypothesis on New York City. 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>
                <a:solidFill>
                  <a:srgbClr val="000000"/>
                </a:solidFill>
              </a:rPr>
              <a:t>The dataset included all the housing projects that were produced in New York City since 2014 and were classified by income class. 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Statistical Testing 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25" y="1283475"/>
            <a:ext cx="83724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Statistical Testing 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613" y="1152425"/>
            <a:ext cx="5160785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Statistical Testing 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0" y="1152425"/>
            <a:ext cx="4203552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002" y="1304825"/>
            <a:ext cx="4536598" cy="3240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Statistical Testing 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3069882" cy="368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657" y="1710350"/>
            <a:ext cx="39338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138075" y="1541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Statistical Analysis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100125" y="1291950"/>
            <a:ext cx="28839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dirty="0">
                <a:solidFill>
                  <a:srgbClr val="000000"/>
                </a:solidFill>
              </a:rPr>
              <a:t>After finding a p-value of nearly 0 we made visualizations to show that in the majority of years there is a greater proportion of low-income housing that is produced compared to that of middle income housing,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 dirty="0">
                <a:solidFill>
                  <a:srgbClr val="000000"/>
                </a:solidFill>
              </a:rPr>
              <a:t>Answering our question that from the data it seems like there is something being done to help low-income families when it comes to housing. 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2375" y="46988"/>
            <a:ext cx="5241626" cy="261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2375" y="2737513"/>
            <a:ext cx="5241626" cy="2358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02BDA09-CD4A-A556-3DD8-3F0D5B1F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Discussion 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D769F47-6DA7-CE82-7D95-C9A799629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</p:spPr>
        <p:txBody>
          <a:bodyPr/>
          <a:lstStyle/>
          <a:p>
            <a:pPr marL="114300" indent="0">
              <a:buNone/>
            </a:pPr>
            <a:r>
              <a:rPr lang="en-US" b="0" i="0" u="sng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Short-comings 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wasn’t any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information about total housing demand for each income category. 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was also m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issing data on actual occupancy rates versus just unit construction. </a:t>
            </a:r>
          </a:p>
          <a:p>
            <a:pPr marL="114300" indent="0">
              <a:buNone/>
            </a:pPr>
            <a:r>
              <a:rPr lang="en-US" u="sng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 Questions </a:t>
            </a:r>
            <a:endParaRPr lang="en-US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Tx/>
              <a:buChar char="-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people from each income category obtain and retain these housing units housing? </a:t>
            </a:r>
          </a:p>
          <a:p>
            <a:pPr>
              <a:buFontTx/>
              <a:buChar char="-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 these numbers compare to other major cities?</a:t>
            </a:r>
            <a:endParaRPr lang="en-US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2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Questions?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238</Words>
  <Application>Microsoft Macintosh PowerPoint</Application>
  <PresentationFormat>On-screen Show (16:9)</PresentationFormat>
  <Paragraphs>22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PT Sans Narrow</vt:lpstr>
      <vt:lpstr>Open Sans</vt:lpstr>
      <vt:lpstr>Arial</vt:lpstr>
      <vt:lpstr>Tropic</vt:lpstr>
      <vt:lpstr>Stats 240 Final Presentation</vt:lpstr>
      <vt:lpstr>Introduction</vt:lpstr>
      <vt:lpstr>Statistical Testing </vt:lpstr>
      <vt:lpstr>Statistical Testing </vt:lpstr>
      <vt:lpstr>Statistical Testing </vt:lpstr>
      <vt:lpstr>Statistical Testing </vt:lpstr>
      <vt:lpstr>Statistical Analysis</vt:lpstr>
      <vt:lpstr>Discussion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Andrew Henrichs</cp:lastModifiedBy>
  <cp:revision>2</cp:revision>
  <dcterms:modified xsi:type="dcterms:W3CDTF">2024-12-11T17:40:38Z</dcterms:modified>
</cp:coreProperties>
</file>