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A9E"/>
    <a:srgbClr val="6B5703"/>
    <a:srgbClr val="FCC94E"/>
    <a:srgbClr val="FFDEB7"/>
    <a:srgbClr val="039ABD"/>
    <a:srgbClr val="C2F1FE"/>
    <a:srgbClr val="02576C"/>
    <a:srgbClr val="FDBB63"/>
    <a:srgbClr val="D9D7D6"/>
    <a:srgbClr val="6C6B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D1A7D508-78BA-C021-9F99-255DDD66E93F}"/>
              </a:ext>
            </a:extLst>
          </p:cNvPr>
          <p:cNvGrpSpPr/>
          <p:nvPr/>
        </p:nvGrpSpPr>
        <p:grpSpPr>
          <a:xfrm>
            <a:off x="2136681" y="309832"/>
            <a:ext cx="7918638" cy="6720806"/>
            <a:chOff x="2132185" y="388916"/>
            <a:chExt cx="7918638" cy="672080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4A153E-3471-4040-AC92-D413C85C9054}"/>
                </a:ext>
              </a:extLst>
            </p:cNvPr>
            <p:cNvSpPr/>
            <p:nvPr/>
          </p:nvSpPr>
          <p:spPr>
            <a:xfrm>
              <a:off x="3582387" y="388916"/>
              <a:ext cx="1143731" cy="1106518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71BA55-1B30-4E52-9339-F968457ABBED}"/>
                </a:ext>
              </a:extLst>
            </p:cNvPr>
            <p:cNvSpPr/>
            <p:nvPr/>
          </p:nvSpPr>
          <p:spPr>
            <a:xfrm>
              <a:off x="5490465" y="915441"/>
              <a:ext cx="1183893" cy="1139543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B939F42-2F82-4901-9336-2145B4C3A0C3}"/>
                </a:ext>
              </a:extLst>
            </p:cNvPr>
            <p:cNvSpPr/>
            <p:nvPr/>
          </p:nvSpPr>
          <p:spPr>
            <a:xfrm>
              <a:off x="4891113" y="2556968"/>
              <a:ext cx="2409770" cy="2409770"/>
            </a:xfrm>
            <a:prstGeom prst="ellipse">
              <a:avLst/>
            </a:prstGeom>
            <a:solidFill>
              <a:srgbClr val="FCE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B9C5AB3-51A2-DF77-BD50-5CCA16A3A020}"/>
                </a:ext>
              </a:extLst>
            </p:cNvPr>
            <p:cNvSpPr/>
            <p:nvPr/>
          </p:nvSpPr>
          <p:spPr>
            <a:xfrm>
              <a:off x="2132185" y="2913708"/>
              <a:ext cx="1231831" cy="1114332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0D979C-87B0-9E91-EF98-4874444DB66A}"/>
                </a:ext>
              </a:extLst>
            </p:cNvPr>
            <p:cNvSpPr/>
            <p:nvPr/>
          </p:nvSpPr>
          <p:spPr>
            <a:xfrm>
              <a:off x="3712002" y="1856635"/>
              <a:ext cx="1093387" cy="1079236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41C3F3-EFDA-D7E9-97D1-D0A8055B42A7}"/>
                </a:ext>
              </a:extLst>
            </p:cNvPr>
            <p:cNvSpPr/>
            <p:nvPr/>
          </p:nvSpPr>
          <p:spPr>
            <a:xfrm>
              <a:off x="3480726" y="4433203"/>
              <a:ext cx="1170500" cy="1133567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7C782E3-1C5C-62A2-D3BA-3556F6BE1A6C}"/>
                </a:ext>
              </a:extLst>
            </p:cNvPr>
            <p:cNvSpPr/>
            <p:nvPr/>
          </p:nvSpPr>
          <p:spPr>
            <a:xfrm>
              <a:off x="4104329" y="5976155"/>
              <a:ext cx="1237961" cy="1133567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0404089-25FC-59DF-9039-6381E19962D6}"/>
                </a:ext>
              </a:extLst>
            </p:cNvPr>
            <p:cNvSpPr/>
            <p:nvPr/>
          </p:nvSpPr>
          <p:spPr>
            <a:xfrm>
              <a:off x="7267848" y="441463"/>
              <a:ext cx="1048625" cy="1071519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FA0562-BBD1-7B45-83E0-149C648F725E}"/>
                </a:ext>
              </a:extLst>
            </p:cNvPr>
            <p:cNvSpPr/>
            <p:nvPr/>
          </p:nvSpPr>
          <p:spPr>
            <a:xfrm>
              <a:off x="7377494" y="1856635"/>
              <a:ext cx="1129695" cy="1072242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E04560-9BFE-9C49-FD49-23727F5C3F55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6082412" y="2054984"/>
              <a:ext cx="13586" cy="5019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A537BC6-E968-0DCB-7468-E3F4E05C5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140" y="1390194"/>
              <a:ext cx="848214" cy="134636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A8DC99-CC10-36C6-5C84-B810BE607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4740" y="2734586"/>
              <a:ext cx="406002" cy="3022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13F71A1-8C33-B847-5F31-D9239A8FB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170" y="4842588"/>
              <a:ext cx="611038" cy="11335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977D30-1F3D-C334-1C3C-D4CA0FD3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3931" y="4422277"/>
              <a:ext cx="474620" cy="3066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0C930-0FCF-5FCB-D7C8-A46E969E6FB1}"/>
                </a:ext>
              </a:extLst>
            </p:cNvPr>
            <p:cNvCxnSpPr>
              <a:cxnSpLocks/>
            </p:cNvCxnSpPr>
            <p:nvPr/>
          </p:nvCxnSpPr>
          <p:spPr>
            <a:xfrm>
              <a:off x="3380835" y="3487438"/>
              <a:ext cx="1542639" cy="1363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2C97A52-01BE-4F65-96D8-F5F6D41D3C21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44" y="2752397"/>
              <a:ext cx="452460" cy="2853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9BDE67-A923-79AF-1232-7E03A68475E1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4558622" y="1333388"/>
              <a:ext cx="985857" cy="13734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3F34C1C6-CD82-2415-E048-66C89AB68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705" y="515314"/>
              <a:ext cx="750832" cy="750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B47974BB-844D-4B20-E017-527804D10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693" y="1986413"/>
              <a:ext cx="615295" cy="61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BC60AB53-196D-0DC9-9E75-7886F75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112" y="6017751"/>
              <a:ext cx="652902" cy="65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4755EC22-ED97-77F3-3672-75696ACBF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73" y="4496855"/>
              <a:ext cx="745933" cy="7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2C172AF1-E898-77C2-2FC2-C4C3568D8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110" y="3003370"/>
              <a:ext cx="671424" cy="671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FB6F297F-1067-FBB5-FA4D-332019272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237" y="1979772"/>
              <a:ext cx="525079" cy="525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744FA196-38CD-1548-2CF9-AC30CE776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504" y="544782"/>
              <a:ext cx="597300" cy="5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C79F0E8C-E757-517A-22C8-C9A4028CE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92" y="971097"/>
              <a:ext cx="740361" cy="740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0" name="타원 1079">
              <a:extLst>
                <a:ext uri="{FF2B5EF4-FFF2-40B4-BE49-F238E27FC236}">
                  <a16:creationId xmlns:a16="http://schemas.microsoft.com/office/drawing/2014/main" id="{9D9B102E-2927-22F8-48CB-A2456B227F11}"/>
                </a:ext>
              </a:extLst>
            </p:cNvPr>
            <p:cNvSpPr/>
            <p:nvPr/>
          </p:nvSpPr>
          <p:spPr>
            <a:xfrm>
              <a:off x="6735738" y="5976154"/>
              <a:ext cx="1130173" cy="1133567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>
              <a:extLst>
                <a:ext uri="{FF2B5EF4-FFF2-40B4-BE49-F238E27FC236}">
                  <a16:creationId xmlns:a16="http://schemas.microsoft.com/office/drawing/2014/main" id="{8B99173C-9F7E-B17D-FF7F-DE8C4EC11E29}"/>
                </a:ext>
              </a:extLst>
            </p:cNvPr>
            <p:cNvSpPr/>
            <p:nvPr/>
          </p:nvSpPr>
          <p:spPr>
            <a:xfrm>
              <a:off x="7396289" y="4481949"/>
              <a:ext cx="1130173" cy="1084821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>
              <a:extLst>
                <a:ext uri="{FF2B5EF4-FFF2-40B4-BE49-F238E27FC236}">
                  <a16:creationId xmlns:a16="http://schemas.microsoft.com/office/drawing/2014/main" id="{5F43DB62-AC86-DE83-FD9D-955E140CBACA}"/>
                </a:ext>
              </a:extLst>
            </p:cNvPr>
            <p:cNvSpPr/>
            <p:nvPr/>
          </p:nvSpPr>
          <p:spPr>
            <a:xfrm>
              <a:off x="8789254" y="3026674"/>
              <a:ext cx="1130173" cy="1134778"/>
            </a:xfrm>
            <a:prstGeom prst="ellipse">
              <a:avLst/>
            </a:prstGeom>
            <a:solidFill>
              <a:srgbClr val="FCC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61153770-F17D-E45D-B076-CF15A500B3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8516" y="4865320"/>
              <a:ext cx="506224" cy="114540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연결선 1090">
              <a:extLst>
                <a:ext uri="{FF2B5EF4-FFF2-40B4-BE49-F238E27FC236}">
                  <a16:creationId xmlns:a16="http://schemas.microsoft.com/office/drawing/2014/main" id="{8D8D7DEE-8B6E-629B-B99F-1A9AB1AB52E0}"/>
                </a:ext>
              </a:extLst>
            </p:cNvPr>
            <p:cNvCxnSpPr>
              <a:cxnSpLocks/>
              <a:endCxn id="1084" idx="2"/>
            </p:cNvCxnSpPr>
            <p:nvPr/>
          </p:nvCxnSpPr>
          <p:spPr>
            <a:xfrm flipV="1">
              <a:off x="7267848" y="3594063"/>
              <a:ext cx="1521406" cy="58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연결선 1093">
              <a:extLst>
                <a:ext uri="{FF2B5EF4-FFF2-40B4-BE49-F238E27FC236}">
                  <a16:creationId xmlns:a16="http://schemas.microsoft.com/office/drawing/2014/main" id="{B30C91EA-F40F-7BE7-EE99-DDC6CE86DF29}"/>
                </a:ext>
              </a:extLst>
            </p:cNvPr>
            <p:cNvCxnSpPr>
              <a:cxnSpLocks/>
            </p:cNvCxnSpPr>
            <p:nvPr/>
          </p:nvCxnSpPr>
          <p:spPr>
            <a:xfrm>
              <a:off x="7104179" y="4419626"/>
              <a:ext cx="441295" cy="2577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8" name="Picture 22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95FFCC3D-C335-AB91-800A-C789185CA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3764" y="3068405"/>
              <a:ext cx="689705" cy="689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9" name="Picture 24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EAD0D9AA-F84F-AAC1-AFF3-768EC411C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37" y="4548525"/>
              <a:ext cx="652180" cy="65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0" name="Picture 26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E2B6624F-1813-5FE8-7650-716453817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448" y="6075304"/>
              <a:ext cx="694751" cy="69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FFC13697-CC33-3502-D784-7020B7742D11}"/>
                </a:ext>
              </a:extLst>
            </p:cNvPr>
            <p:cNvSpPr txBox="1"/>
            <p:nvPr/>
          </p:nvSpPr>
          <p:spPr>
            <a:xfrm>
              <a:off x="5061042" y="2951593"/>
              <a:ext cx="2188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교통사고 건수</a:t>
              </a:r>
            </a:p>
          </p:txBody>
        </p:sp>
        <p:pic>
          <p:nvPicPr>
            <p:cNvPr id="1118" name="Picture 28" descr="무료 벡터 아이콘. SVG, PSD, PNG, EPS 형식 또는 아이콘 폰트 형태로  수천 가지의 무료아이콘을 다운로드하세요">
              <a:extLst>
                <a:ext uri="{FF2B5EF4-FFF2-40B4-BE49-F238E27FC236}">
                  <a16:creationId xmlns:a16="http://schemas.microsoft.com/office/drawing/2014/main" id="{0013F9B6-0F95-29D4-12A3-42D789A8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8" y="3039993"/>
              <a:ext cx="1926744" cy="192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01D4B428-7A63-C40E-8A8A-401297AD0C1A}"/>
                </a:ext>
              </a:extLst>
            </p:cNvPr>
            <p:cNvSpPr txBox="1"/>
            <p:nvPr/>
          </p:nvSpPr>
          <p:spPr>
            <a:xfrm>
              <a:off x="3709499" y="1125523"/>
              <a:ext cx="9809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불법 </a:t>
              </a:r>
              <a:r>
                <a:rPr lang="ko-KR" altLang="en-US" sz="1100" b="1" dirty="0" err="1"/>
                <a:t>주정차</a:t>
              </a:r>
              <a:endParaRPr lang="ko-KR" altLang="en-US" sz="1100" b="1" dirty="0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B42C2A70-57F8-AA1A-4B5B-5B09185CD893}"/>
                </a:ext>
              </a:extLst>
            </p:cNvPr>
            <p:cNvSpPr txBox="1"/>
            <p:nvPr/>
          </p:nvSpPr>
          <p:spPr>
            <a:xfrm>
              <a:off x="5562139" y="1692870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지하철 </a:t>
              </a:r>
              <a:r>
                <a:rPr lang="ko-KR" altLang="en-US" sz="1100" b="1" dirty="0" err="1"/>
                <a:t>승하차</a:t>
              </a:r>
              <a:endParaRPr lang="ko-KR" altLang="en-US" sz="1100" b="1" dirty="0"/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03B5B22F-47EA-4224-F735-CE0BBF61C417}"/>
                </a:ext>
              </a:extLst>
            </p:cNvPr>
            <p:cNvSpPr txBox="1"/>
            <p:nvPr/>
          </p:nvSpPr>
          <p:spPr>
            <a:xfrm>
              <a:off x="7488514" y="1217948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신호등</a:t>
              </a: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84B061AB-A29B-282D-5E92-44B9B826A487}"/>
                </a:ext>
              </a:extLst>
            </p:cNvPr>
            <p:cNvSpPr txBox="1"/>
            <p:nvPr/>
          </p:nvSpPr>
          <p:spPr>
            <a:xfrm>
              <a:off x="7680988" y="2633397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교차로</a:t>
              </a: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F091AFEC-7BE2-5399-AEA1-5BABE074E3CC}"/>
                </a:ext>
              </a:extLst>
            </p:cNvPr>
            <p:cNvSpPr txBox="1"/>
            <p:nvPr/>
          </p:nvSpPr>
          <p:spPr>
            <a:xfrm>
              <a:off x="8920650" y="3766430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버스 </a:t>
              </a:r>
              <a:r>
                <a:rPr lang="ko-KR" altLang="en-US" sz="1100" b="1" dirty="0" err="1"/>
                <a:t>승하차</a:t>
              </a:r>
              <a:endParaRPr lang="ko-KR" altLang="en-US" sz="1100" b="1" dirty="0"/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25E235EF-E1D3-0A85-9325-57DBE4335BC2}"/>
                </a:ext>
              </a:extLst>
            </p:cNvPr>
            <p:cNvSpPr txBox="1"/>
            <p:nvPr/>
          </p:nvSpPr>
          <p:spPr>
            <a:xfrm>
              <a:off x="3800850" y="2556968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단속 카메라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7F9F6A4-AD49-2A47-3A95-443C3398C1A5}"/>
                </a:ext>
              </a:extLst>
            </p:cNvPr>
            <p:cNvSpPr txBox="1"/>
            <p:nvPr/>
          </p:nvSpPr>
          <p:spPr>
            <a:xfrm>
              <a:off x="2416517" y="3720612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스마트</a:t>
              </a: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CE52602E-A9A8-5228-AECB-8E89A57E74E4}"/>
                </a:ext>
              </a:extLst>
            </p:cNvPr>
            <p:cNvSpPr txBox="1"/>
            <p:nvPr/>
          </p:nvSpPr>
          <p:spPr>
            <a:xfrm>
              <a:off x="3791346" y="5266591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표지판</a:t>
              </a: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444BDF86-2993-4EE8-C7F2-8B936E7E0A6D}"/>
                </a:ext>
              </a:extLst>
            </p:cNvPr>
            <p:cNvSpPr txBox="1"/>
            <p:nvPr/>
          </p:nvSpPr>
          <p:spPr>
            <a:xfrm>
              <a:off x="4486463" y="6734490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학교</a:t>
              </a: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2D8644B8-BB3E-A45A-85A2-E92E74ACB260}"/>
                </a:ext>
              </a:extLst>
            </p:cNvPr>
            <p:cNvSpPr txBox="1"/>
            <p:nvPr/>
          </p:nvSpPr>
          <p:spPr>
            <a:xfrm>
              <a:off x="7683471" y="5263028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카페</a:t>
              </a: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3BAA35A2-C769-7C2D-6E41-ADF4227E03BD}"/>
                </a:ext>
              </a:extLst>
            </p:cNvPr>
            <p:cNvSpPr txBox="1"/>
            <p:nvPr/>
          </p:nvSpPr>
          <p:spPr>
            <a:xfrm>
              <a:off x="7074470" y="6767671"/>
              <a:ext cx="1130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학원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Nova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Thon Donghyun</cp:lastModifiedBy>
  <cp:revision>10</cp:revision>
  <dcterms:created xsi:type="dcterms:W3CDTF">2020-10-04T10:36:58Z</dcterms:created>
  <dcterms:modified xsi:type="dcterms:W3CDTF">2023-04-17T08:35:40Z</dcterms:modified>
</cp:coreProperties>
</file>