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8D8D8"/>
    <a:srgbClr val="DFDFDF"/>
    <a:srgbClr val="EEB5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>
        <p:scale>
          <a:sx n="66" d="100"/>
          <a:sy n="66" d="100"/>
        </p:scale>
        <p:origin x="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6E8F8-4604-CB95-8907-28414C8F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45912-9263-7912-B369-142DFA7E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5D99F-9BC7-DAD0-C30D-C93CDF8B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4B9CD-126E-ACE3-D754-7FABC9F1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31250-99FA-5117-9879-45D0F32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2B39-0187-DA48-5238-FF53810D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2138F-BBE9-9096-3FAF-A3CD575B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FB073-1C6E-3E11-A4EB-B7360988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4A35D-7112-9FF6-B230-F3F3EB1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13AC-9718-E0A1-3618-11E640A9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8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72BFE6-E439-D101-62B5-1280D4833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CDFAD-4698-0ECE-27B2-9C4A008A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61651-A598-BFD4-93BD-0377D3F0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1833A-489D-2E7C-C65E-31DDB12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ACBAD-63B0-C401-DA57-04BFEAA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4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33311-28C6-2F02-14FA-1BF8CFA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30BCF-4B4E-5B84-95BD-B5BAA5B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894DE-D669-BE21-38A5-4D80DDC3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20AB4-F250-BB6C-356B-D5C871F0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E008A-63D0-C4E5-C016-500EACE3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9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265C-153A-A515-B8FF-97CD372E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538B6-A7DD-E30F-2BD4-00E5B740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C8E87-6AC8-A193-AE28-71A9CF43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53306-7EE1-46F2-F74D-23DF60F5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87F3E-702F-DDBE-796E-A6904FFE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4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6A2C-E7B0-A8E0-96ED-6E6B985A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28774-9329-0DD5-F3A4-C986C827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A657B0-30E8-CEC1-AEF2-46069FB27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11FB2-D9EC-9D3B-DB4E-442F1B57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0924-C44E-5346-7E79-D548BEA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D4395-05C7-B093-66FB-920EC527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113AA-D265-FACF-E353-74AA9E24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D9A4B-0387-8D7F-0788-5B6EB16D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F6A1C-9F48-F0BF-3D11-9E85198D1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27B14-ED23-9329-F76F-706530A1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326AD-4561-B48C-43F8-E08BB7567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5CB1-512E-FA29-3CB3-93FB0259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2A35E4-EA92-6CD3-64BF-CED66AA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177F8-BBDE-A72C-16EA-A172B99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81C3A-7857-2D69-6603-55595E4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037A6-D5C2-4CBC-78E4-3603642E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7F382-4FA9-524E-0537-ADECC8CA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B1F99-940D-44B4-1F5C-7D5CBE3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8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4ED749-6D7E-82BE-A009-73691FD1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0329D-9D95-E42B-8352-3A187B09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25097-2E92-DDC4-55E7-6D23A8A4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3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DE8-8BB3-6F58-992C-EFB30082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B6523-5ECD-DB9F-E338-034619B6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53504-8F0F-AE70-1108-8D9B373DB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A175B-A28F-D7E6-B587-5E340125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69AB-7BC7-220F-6F7B-6BB4C84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4053D-D73D-D330-F3DF-998AEAB6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2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B371B-A75B-10EA-9004-7350D5A0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2F4535-49FA-4F2C-D688-CF8623CD9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E7FA4-8C0C-B361-29B1-30C6E56A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8B793-179F-F31E-00D6-23547461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39314-43BD-2686-7479-4426207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8E045-2CD0-B088-DD5A-D66E8AC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8878A-B7FF-1944-754E-CE533605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8D737-EBB5-854C-A7C1-37D192AE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A0FF5-6DAB-519D-9BB4-4E9C81E5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DAB39-DB20-BE89-3661-0D041DDD3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27764-1CCF-FD9A-78D2-6363E3D7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603DBA-5F91-C17C-39EF-CB7B0FC43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0896"/>
              </p:ext>
            </p:extLst>
          </p:nvPr>
        </p:nvGraphicFramePr>
        <p:xfrm>
          <a:off x="558482" y="641924"/>
          <a:ext cx="4208637" cy="557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313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11550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지하철 거리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가중치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0~200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200~400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0.8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400~600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0.6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600~800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800~1000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1000~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0.1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5D1561-068D-527D-3B53-E7FBB0F64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01321"/>
              </p:ext>
            </p:extLst>
          </p:nvPr>
        </p:nvGraphicFramePr>
        <p:xfrm>
          <a:off x="6096000" y="1040078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15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11550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버스 거리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가중치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0~50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50~150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0.8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150~250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0.6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250~350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350~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7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096FEB-B8B9-1FDA-C62B-272AD54C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96564"/>
              </p:ext>
            </p:extLst>
          </p:nvPr>
        </p:nvGraphicFramePr>
        <p:xfrm>
          <a:off x="2753042" y="1123817"/>
          <a:ext cx="6401118" cy="498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31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 변수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거리기준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신호등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학교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100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표지판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스마트횡단보도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0.5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무인단속카메라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 평균 불법 </a:t>
                      </a:r>
                      <a:r>
                        <a:rPr lang="ko-KR" altLang="en-US" sz="23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주정차</a:t>
                      </a:r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05821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학원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3430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카페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096FEB-B8B9-1FDA-C62B-272AD54C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7334"/>
              </p:ext>
            </p:extLst>
          </p:nvPr>
        </p:nvGraphicFramePr>
        <p:xfrm>
          <a:off x="308760" y="736716"/>
          <a:ext cx="4706537" cy="5098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363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718174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45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 변수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신호등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학교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표지판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0.006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불법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주정차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0.016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무인단속카메라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지하철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27781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버스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95536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카페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05821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학원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수 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0.512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34308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스마트횡단보도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0.302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08FBDD-8AA8-AF76-5DD3-3C74ACBB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79132"/>
              </p:ext>
            </p:extLst>
          </p:nvPr>
        </p:nvGraphicFramePr>
        <p:xfrm>
          <a:off x="5701365" y="1002041"/>
          <a:ext cx="5389079" cy="434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73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967344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 변수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신호등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학교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표지판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0.006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불법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주정차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0.017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무인단속카메라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0.003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지하철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27781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버스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95536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카페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80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096FEB-B8B9-1FDA-C62B-272AD54C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60819"/>
              </p:ext>
            </p:extLst>
          </p:nvPr>
        </p:nvGraphicFramePr>
        <p:xfrm>
          <a:off x="2753042" y="768217"/>
          <a:ext cx="6401119" cy="199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75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27250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1711865">
                  <a:extLst>
                    <a:ext uri="{9D8B030D-6E8A-4147-A177-3AD203B41FA5}">
                      <a16:colId xmlns:a16="http://schemas.microsoft.com/office/drawing/2014/main" val="863462749"/>
                    </a:ext>
                  </a:extLst>
                </a:gridCol>
              </a:tblGrid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Accuracy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0.7054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0.6970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 Gradient Boost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0.7332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0.7252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Machine</a:t>
                      </a:r>
                      <a:endParaRPr lang="en-US" altLang="ko-KR" sz="2000" b="0" dirty="0">
                        <a:effectLst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0.6121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0.5953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8D6365-F1F9-6BF6-5327-A550A4E5E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5142"/>
              </p:ext>
            </p:extLst>
          </p:nvPr>
        </p:nvGraphicFramePr>
        <p:xfrm>
          <a:off x="1581057" y="3885198"/>
          <a:ext cx="9029886" cy="1494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31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1790299">
                  <a:extLst>
                    <a:ext uri="{9D8B030D-6E8A-4147-A177-3AD203B41FA5}">
                      <a16:colId xmlns:a16="http://schemas.microsoft.com/office/drawing/2014/main" val="438579461"/>
                    </a:ext>
                  </a:extLst>
                </a:gridCol>
                <a:gridCol w="1424539">
                  <a:extLst>
                    <a:ext uri="{9D8B030D-6E8A-4147-A177-3AD203B41FA5}">
                      <a16:colId xmlns:a16="http://schemas.microsoft.com/office/drawing/2014/main" val="3261417948"/>
                    </a:ext>
                  </a:extLst>
                </a:gridCol>
                <a:gridCol w="1240102">
                  <a:extLst>
                    <a:ext uri="{9D8B030D-6E8A-4147-A177-3AD203B41FA5}">
                      <a16:colId xmlns:a16="http://schemas.microsoft.com/office/drawing/2014/main" val="2107227279"/>
                    </a:ext>
                  </a:extLst>
                </a:gridCol>
                <a:gridCol w="1512723">
                  <a:extLst>
                    <a:ext uri="{9D8B030D-6E8A-4147-A177-3AD203B41FA5}">
                      <a16:colId xmlns:a16="http://schemas.microsoft.com/office/drawing/2014/main" val="863462749"/>
                    </a:ext>
                  </a:extLst>
                </a:gridCol>
              </a:tblGrid>
              <a:tr h="49823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DF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sum_sq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mean_sq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PR(&gt;F)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C(target)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237880.68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118940.34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299.20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</a:t>
                      </a:r>
                      <a:endParaRPr lang="en-US" altLang="ko-KR" sz="2000" b="0" dirty="0">
                        <a:effectLst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2439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969568.89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397.53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163</Words>
  <Application>Microsoft Office PowerPoint</Application>
  <PresentationFormat>와이드스크린</PresentationFormat>
  <Paragraphs>117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ji woo</dc:creator>
  <cp:lastModifiedBy>oh ji woo</cp:lastModifiedBy>
  <cp:revision>1</cp:revision>
  <dcterms:created xsi:type="dcterms:W3CDTF">2023-04-17T06:09:44Z</dcterms:created>
  <dcterms:modified xsi:type="dcterms:W3CDTF">2023-04-17T07:07:26Z</dcterms:modified>
</cp:coreProperties>
</file>