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957366B-F9FD-4A38-B898-AB461E2A80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last_dashboard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8602670-BDE8-40BD-ADB6-7C075C1428A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2023-04-19 오후 5:19:09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" id="2" name="slide2">
            <a:extLst>
              <a:ext uri="{FF2B5EF4-FFF2-40B4-BE49-F238E27FC236}">
                <a16:creationId xmlns:a16="http://schemas.microsoft.com/office/drawing/2014/main" id="{12A3A634-8AFD-4CAA-8444-8ACEB28359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" y="0"/>
            <a:ext cx="12007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2023-04-19T08:19:11Z</dcterms:created>
  <dcterms:modified xsi:type="dcterms:W3CDTF">2023-04-19T08:19:11Z</dcterms:modified>
</cp:coreProperties>
</file>