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0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5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9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90AC-F820-014D-8BC4-B03F8B93C815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8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2301" y="167203"/>
            <a:ext cx="4136173" cy="4427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14802" y="1099146"/>
            <a:ext cx="691789" cy="49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02078" y="1648598"/>
            <a:ext cx="1922446" cy="576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25782" y="1680800"/>
            <a:ext cx="1612666" cy="57671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0649" y="274683"/>
            <a:ext cx="413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All Data (with known class) 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684" y="1803477"/>
            <a:ext cx="190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Training (60%)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25782" y="1797412"/>
            <a:ext cx="161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Test (40%)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06591" y="1099146"/>
            <a:ext cx="1018160" cy="49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077705" y="4339156"/>
            <a:ext cx="365982" cy="44273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926400" y="3648095"/>
            <a:ext cx="1922448" cy="5174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11859" y="3648095"/>
            <a:ext cx="5825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433231" y="3648095"/>
            <a:ext cx="11651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77908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22580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32301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312894" y="3648095"/>
            <a:ext cx="17477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93488" y="3648095"/>
            <a:ext cx="11651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79908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48741" y="3648095"/>
            <a:ext cx="5825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69166" y="3294637"/>
            <a:ext cx="273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–fold cross validation </a:t>
            </a:r>
            <a:endParaRPr lang="en-US" sz="1200" dirty="0"/>
          </a:p>
        </p:txBody>
      </p:sp>
      <p:sp>
        <p:nvSpPr>
          <p:cNvPr id="66" name="Arc 65"/>
          <p:cNvSpPr/>
          <p:nvPr/>
        </p:nvSpPr>
        <p:spPr>
          <a:xfrm>
            <a:off x="1506958" y="3648095"/>
            <a:ext cx="326233" cy="481568"/>
          </a:xfrm>
          <a:prstGeom prst="arc">
            <a:avLst>
              <a:gd name="adj1" fmla="val 3455821"/>
              <a:gd name="adj2" fmla="val 1928091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5622" y="3750379"/>
            <a:ext cx="119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# Repeats = 5</a:t>
            </a:r>
            <a:endParaRPr lang="en-US" sz="1200" b="1" i="1" dirty="0"/>
          </a:p>
        </p:txBody>
      </p:sp>
      <p:sp>
        <p:nvSpPr>
          <p:cNvPr id="68" name="Rectangle 67"/>
          <p:cNvSpPr/>
          <p:nvPr/>
        </p:nvSpPr>
        <p:spPr>
          <a:xfrm>
            <a:off x="2147219" y="4391286"/>
            <a:ext cx="1860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Quiz data (unknown class- programming assignment )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endCxn id="8" idx="2"/>
          </p:cNvCxnSpPr>
          <p:nvPr/>
        </p:nvCxnSpPr>
        <p:spPr>
          <a:xfrm flipV="1">
            <a:off x="4034137" y="2257518"/>
            <a:ext cx="1897978" cy="1570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198256" y="2257518"/>
            <a:ext cx="0" cy="30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392455" y="2506016"/>
            <a:ext cx="1858274" cy="1773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330242" y="2594157"/>
            <a:ext cx="1625342" cy="539893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204" y="2715912"/>
            <a:ext cx="1753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Pre-processing</a:t>
            </a:r>
          </a:p>
          <a:p>
            <a:r>
              <a:rPr lang="en-US" sz="1200" b="1" i="1" dirty="0" smtClean="0"/>
              <a:t>(scaling, centering, Box-Cox </a:t>
            </a:r>
            <a:r>
              <a:rPr lang="en-US" sz="1200" b="1" i="1" dirty="0" smtClean="0"/>
              <a:t>transformation, PCA) </a:t>
            </a:r>
            <a:endParaRPr lang="en-US" sz="1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28506" y="3083702"/>
            <a:ext cx="126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 tuning 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79670" y="609937"/>
            <a:ext cx="0" cy="489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1087" y="566668"/>
            <a:ext cx="19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Preliminary data processing(removing variables not needed)</a:t>
            </a:r>
            <a:endParaRPr lang="en-US" sz="12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05" y="1613392"/>
            <a:ext cx="1874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Exploratory data analysis (missing value, distribution, zero variation prediction, </a:t>
            </a:r>
            <a:r>
              <a:rPr lang="en-US" sz="1200" b="1" i="1" dirty="0" err="1" smtClean="0"/>
              <a:t>multicollinearity</a:t>
            </a:r>
            <a:r>
              <a:rPr lang="en-US" sz="1200" b="1" i="1" dirty="0" smtClean="0"/>
              <a:t>)</a:t>
            </a:r>
            <a:endParaRPr lang="en-US" sz="12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76730" y="2506016"/>
            <a:ext cx="16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Building model 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90216" y="3142309"/>
            <a:ext cx="0" cy="24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6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Wisconsin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Rosyara</dc:creator>
  <cp:lastModifiedBy>umesh rosyara</cp:lastModifiedBy>
  <cp:revision>10</cp:revision>
  <dcterms:created xsi:type="dcterms:W3CDTF">2014-09-09T14:29:45Z</dcterms:created>
  <dcterms:modified xsi:type="dcterms:W3CDTF">2014-09-16T04:22:20Z</dcterms:modified>
</cp:coreProperties>
</file>