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6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90AC-F820-014D-8BC4-B03F8B93C815}" type="datetimeFigureOut">
              <a:rPr lang="en-US" smtClean="0"/>
              <a:t>9/10/2014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3518-0F14-0B4C-8D52-0B0B03B871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30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90AC-F820-014D-8BC4-B03F8B93C815}" type="datetimeFigureOut">
              <a:rPr lang="en-US" smtClean="0"/>
              <a:t>9/10/2014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3518-0F14-0B4C-8D52-0B0B03B871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183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90AC-F820-014D-8BC4-B03F8B93C815}" type="datetimeFigureOut">
              <a:rPr lang="en-US" smtClean="0"/>
              <a:t>9/10/2014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3518-0F14-0B4C-8D52-0B0B03B871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858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90AC-F820-014D-8BC4-B03F8B93C815}" type="datetimeFigureOut">
              <a:rPr lang="en-US" smtClean="0"/>
              <a:t>9/10/2014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3518-0F14-0B4C-8D52-0B0B03B871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73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90AC-F820-014D-8BC4-B03F8B93C815}" type="datetimeFigureOut">
              <a:rPr lang="en-US" smtClean="0"/>
              <a:t>9/10/2014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3518-0F14-0B4C-8D52-0B0B03B871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41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90AC-F820-014D-8BC4-B03F8B93C815}" type="datetimeFigureOut">
              <a:rPr lang="en-US" smtClean="0"/>
              <a:t>9/10/2014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3518-0F14-0B4C-8D52-0B0B03B871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793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90AC-F820-014D-8BC4-B03F8B93C815}" type="datetimeFigureOut">
              <a:rPr lang="en-US" smtClean="0"/>
              <a:t>9/10/2014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3518-0F14-0B4C-8D52-0B0B03B871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03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90AC-F820-014D-8BC4-B03F8B93C815}" type="datetimeFigureOut">
              <a:rPr lang="en-US" smtClean="0"/>
              <a:t>9/10/2014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3518-0F14-0B4C-8D52-0B0B03B871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426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90AC-F820-014D-8BC4-B03F8B93C815}" type="datetimeFigureOut">
              <a:rPr lang="en-US" smtClean="0"/>
              <a:t>9/10/2014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3518-0F14-0B4C-8D52-0B0B03B871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9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90AC-F820-014D-8BC4-B03F8B93C815}" type="datetimeFigureOut">
              <a:rPr lang="en-US" smtClean="0"/>
              <a:t>9/10/2014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3518-0F14-0B4C-8D52-0B0B03B871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45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90AC-F820-014D-8BC4-B03F8B93C815}" type="datetimeFigureOut">
              <a:rPr lang="en-US" smtClean="0"/>
              <a:t>9/10/2014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3518-0F14-0B4C-8D52-0B0B03B871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895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290AC-F820-014D-8BC4-B03F8B93C815}" type="datetimeFigureOut">
              <a:rPr lang="en-US" smtClean="0"/>
              <a:t>9/10/2014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63518-0F14-0B4C-8D52-0B0B03B871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485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132301" y="167203"/>
            <a:ext cx="4136173" cy="4427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914802" y="1099146"/>
            <a:ext cx="691789" cy="4911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2202078" y="1648598"/>
            <a:ext cx="1922446" cy="5767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125782" y="1680800"/>
            <a:ext cx="1612666" cy="5767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10649" y="274683"/>
            <a:ext cx="4136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All Data (with known class) 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883672" y="1724329"/>
            <a:ext cx="1409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Training (60%)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509116" y="1878217"/>
            <a:ext cx="1147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Test (40%)</a:t>
            </a:r>
            <a:endParaRPr lang="en-US" sz="1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606591" y="1099146"/>
            <a:ext cx="1018160" cy="4911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4423600" y="5117131"/>
            <a:ext cx="365982" cy="4427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7" name="Rounded Rectangle 16"/>
          <p:cNvSpPr/>
          <p:nvPr/>
        </p:nvSpPr>
        <p:spPr>
          <a:xfrm>
            <a:off x="1926400" y="3648095"/>
            <a:ext cx="1922448" cy="5174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2211859" y="3648095"/>
            <a:ext cx="5825" cy="5174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433231" y="3648095"/>
            <a:ext cx="11651" cy="5174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677908" y="3648095"/>
            <a:ext cx="0" cy="5174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922580" y="3648095"/>
            <a:ext cx="0" cy="5174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132301" y="3648095"/>
            <a:ext cx="0" cy="5174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3312894" y="3648095"/>
            <a:ext cx="17477" cy="5174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493488" y="3648095"/>
            <a:ext cx="11651" cy="5174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679908" y="3648095"/>
            <a:ext cx="0" cy="5174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048741" y="3648095"/>
            <a:ext cx="5825" cy="5174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969166" y="3294637"/>
            <a:ext cx="273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 –fold cross validation </a:t>
            </a:r>
            <a:endParaRPr lang="en-US" sz="1200" dirty="0"/>
          </a:p>
        </p:txBody>
      </p:sp>
      <p:sp>
        <p:nvSpPr>
          <p:cNvPr id="66" name="Arc 65"/>
          <p:cNvSpPr/>
          <p:nvPr/>
        </p:nvSpPr>
        <p:spPr>
          <a:xfrm>
            <a:off x="1506958" y="3648095"/>
            <a:ext cx="326233" cy="481568"/>
          </a:xfrm>
          <a:prstGeom prst="arc">
            <a:avLst>
              <a:gd name="adj1" fmla="val 3455821"/>
              <a:gd name="adj2" fmla="val 19280918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172895" y="3658725"/>
            <a:ext cx="1191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# Repeats = 5</a:t>
            </a:r>
            <a:endParaRPr lang="en-US" sz="1200" dirty="0"/>
          </a:p>
        </p:txBody>
      </p:sp>
      <p:sp>
        <p:nvSpPr>
          <p:cNvPr id="68" name="Rectangle 67"/>
          <p:cNvSpPr/>
          <p:nvPr/>
        </p:nvSpPr>
        <p:spPr>
          <a:xfrm>
            <a:off x="2433231" y="4855248"/>
            <a:ext cx="18602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Quiz data (unknown class- programming assignment )</a:t>
            </a:r>
            <a:endParaRPr lang="en-US" dirty="0"/>
          </a:p>
        </p:txBody>
      </p:sp>
      <p:cxnSp>
        <p:nvCxnSpPr>
          <p:cNvPr id="72" name="Straight Arrow Connector 71"/>
          <p:cNvCxnSpPr>
            <a:endCxn id="8" idx="2"/>
          </p:cNvCxnSpPr>
          <p:nvPr/>
        </p:nvCxnSpPr>
        <p:spPr>
          <a:xfrm flipV="1">
            <a:off x="4034137" y="2257518"/>
            <a:ext cx="1897978" cy="1570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3198256" y="2257518"/>
            <a:ext cx="0" cy="3046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4972149" y="2839172"/>
            <a:ext cx="1181812" cy="20160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iamond 1"/>
          <p:cNvSpPr/>
          <p:nvPr/>
        </p:nvSpPr>
        <p:spPr>
          <a:xfrm>
            <a:off x="2330242" y="2594157"/>
            <a:ext cx="1625342" cy="539893"/>
          </a:xfrm>
          <a:prstGeom prst="diamond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7093" y="2810884"/>
            <a:ext cx="1753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Pre-processing</a:t>
            </a:r>
          </a:p>
          <a:p>
            <a:r>
              <a:rPr lang="en-US" sz="1200" dirty="0" smtClean="0"/>
              <a:t>(scaling, centering, Box-Cox transformation) 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3328506" y="3083702"/>
            <a:ext cx="1261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Model tuning </a:t>
            </a:r>
            <a:endParaRPr lang="en-US" sz="14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579670" y="609937"/>
            <a:ext cx="26921" cy="5503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49654" y="513922"/>
            <a:ext cx="1922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Preliminary data processing(removing variables not needed)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43301" y="1680800"/>
            <a:ext cx="16258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Exploratory data analysis (missing value, distribution, zero variation prediction, </a:t>
            </a:r>
            <a:r>
              <a:rPr lang="en-US" sz="1200" dirty="0" err="1" smtClean="0"/>
              <a:t>multicollinearity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676730" y="2506016"/>
            <a:ext cx="1627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Building model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26067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68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University of Wisconsin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Umesh Rosyara</dc:creator>
  <cp:lastModifiedBy>umesh rosyara</cp:lastModifiedBy>
  <cp:revision>7</cp:revision>
  <dcterms:created xsi:type="dcterms:W3CDTF">2014-09-09T14:29:45Z</dcterms:created>
  <dcterms:modified xsi:type="dcterms:W3CDTF">2014-09-10T13:42:57Z</dcterms:modified>
</cp:coreProperties>
</file>