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1" dt="2021-12-08T07:59:0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 sldOrd">
      <pc:chgData name="dan" userId="52998601ba1e9464" providerId="LiveId" clId="{19DCA71C-59DA-4BE2-80FE-712F63F41E9E}" dt="2021-12-08T09:27:31.023" v="4918" actId="20577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modSp mod">
        <pc:chgData name="dan" userId="52998601ba1e9464" providerId="LiveId" clId="{19DCA71C-59DA-4BE2-80FE-712F63F41E9E}" dt="2021-12-08T09:27:31.023" v="4918" actId="20577"/>
        <pc:sldMkLst>
          <pc:docMk/>
          <pc:sldMk cId="2038844316" sldId="259"/>
        </pc:sldMkLst>
        <pc:spChg chg="mod">
          <ac:chgData name="dan" userId="52998601ba1e9464" providerId="LiveId" clId="{19DCA71C-59DA-4BE2-80FE-712F63F41E9E}" dt="2021-12-08T09:27:31.023" v="4918" actId="20577"/>
          <ac:spMkLst>
            <pc:docMk/>
            <pc:sldMk cId="2038844316" sldId="259"/>
            <ac:spMk id="3" creationId="{EF8A454D-6923-498F-9332-631D0A27A317}"/>
          </ac:spMkLst>
        </pc:sp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modSp new mod ord">
        <pc:chgData name="dan" userId="52998601ba1e9464" providerId="LiveId" clId="{19DCA71C-59DA-4BE2-80FE-712F63F41E9E}" dt="2021-12-08T08:45:56.433" v="3947" actId="20577"/>
        <pc:sldMkLst>
          <pc:docMk/>
          <pc:sldMk cId="1116559384" sldId="264"/>
        </pc:sldMkLst>
        <pc:spChg chg="mod">
          <ac:chgData name="dan" userId="52998601ba1e9464" providerId="LiveId" clId="{19DCA71C-59DA-4BE2-80FE-712F63F41E9E}" dt="2021-12-08T08:45:56.433" v="3947" actId="20577"/>
          <ac:spMkLst>
            <pc:docMk/>
            <pc:sldMk cId="1116559384" sldId="264"/>
            <ac:spMk id="3" creationId="{617DE4A2-DDF2-4D3D-B625-F1A13438CE22}"/>
          </ac:spMkLst>
        </pc:spChg>
      </pc:sldChg>
      <pc:sldChg chg="modSp new mod">
        <pc:chgData name="dan" userId="52998601ba1e9464" providerId="LiveId" clId="{19DCA71C-59DA-4BE2-80FE-712F63F41E9E}" dt="2021-12-08T09:11:20.901" v="4580" actId="20577"/>
        <pc:sldMkLst>
          <pc:docMk/>
          <pc:sldMk cId="2239259575" sldId="265"/>
        </pc:sldMkLst>
        <pc:spChg chg="mod">
          <ac:chgData name="dan" userId="52998601ba1e9464" providerId="LiveId" clId="{19DCA71C-59DA-4BE2-80FE-712F63F41E9E}" dt="2021-12-08T08:22:37.980" v="1927" actId="20577"/>
          <ac:spMkLst>
            <pc:docMk/>
            <pc:sldMk cId="2239259575" sldId="265"/>
            <ac:spMk id="2" creationId="{AAD67D5E-5D5C-4328-A672-6942E13EA394}"/>
          </ac:spMkLst>
        </pc:spChg>
        <pc:spChg chg="mod">
          <ac:chgData name="dan" userId="52998601ba1e9464" providerId="LiveId" clId="{19DCA71C-59DA-4BE2-80FE-712F63F41E9E}" dt="2021-12-08T09:11:20.901" v="4580" actId="20577"/>
          <ac:spMkLst>
            <pc:docMk/>
            <pc:sldMk cId="2239259575" sldId="265"/>
            <ac:spMk id="3" creationId="{BCDBEC09-12C4-4523-9DB1-90D0E2CF9F1B}"/>
          </ac:spMkLst>
        </pc:spChg>
      </pc:sldChg>
      <pc:sldChg chg="modSp new mod">
        <pc:chgData name="dan" userId="52998601ba1e9464" providerId="LiveId" clId="{19DCA71C-59DA-4BE2-80FE-712F63F41E9E}" dt="2021-12-08T09:13:12.551" v="4590" actId="20577"/>
        <pc:sldMkLst>
          <pc:docMk/>
          <pc:sldMk cId="3568464628" sldId="266"/>
        </pc:sldMkLst>
        <pc:spChg chg="mod">
          <ac:chgData name="dan" userId="52998601ba1e9464" providerId="LiveId" clId="{19DCA71C-59DA-4BE2-80FE-712F63F41E9E}" dt="2021-12-08T08:28:34.420" v="2904" actId="20577"/>
          <ac:spMkLst>
            <pc:docMk/>
            <pc:sldMk cId="3568464628" sldId="266"/>
            <ac:spMk id="2" creationId="{E1351F20-6604-4E64-90BE-2354F967EFA0}"/>
          </ac:spMkLst>
        </pc:spChg>
        <pc:spChg chg="mod">
          <ac:chgData name="dan" userId="52998601ba1e9464" providerId="LiveId" clId="{19DCA71C-59DA-4BE2-80FE-712F63F41E9E}" dt="2021-12-08T09:13:12.551" v="4590" actId="20577"/>
          <ac:spMkLst>
            <pc:docMk/>
            <pc:sldMk cId="3568464628" sldId="266"/>
            <ac:spMk id="3" creationId="{D2FDC841-B9ED-43C0-9CF4-4DC2F6313E29}"/>
          </ac:spMkLst>
        </pc:spChg>
      </pc:sldChg>
      <pc:sldChg chg="modSp new mod">
        <pc:chgData name="dan" userId="52998601ba1e9464" providerId="LiveId" clId="{19DCA71C-59DA-4BE2-80FE-712F63F41E9E}" dt="2021-12-08T09:16:05.327" v="4862" actId="20577"/>
        <pc:sldMkLst>
          <pc:docMk/>
          <pc:sldMk cId="2432020139" sldId="267"/>
        </pc:sldMkLst>
        <pc:spChg chg="mod">
          <ac:chgData name="dan" userId="52998601ba1e9464" providerId="LiveId" clId="{19DCA71C-59DA-4BE2-80FE-712F63F41E9E}" dt="2021-12-08T08:46:31.911" v="3984" actId="20577"/>
          <ac:spMkLst>
            <pc:docMk/>
            <pc:sldMk cId="2432020139" sldId="267"/>
            <ac:spMk id="2" creationId="{7499F57B-C6F3-45F4-98BB-5B6882C5F274}"/>
          </ac:spMkLst>
        </pc:spChg>
        <pc:spChg chg="mod">
          <ac:chgData name="dan" userId="52998601ba1e9464" providerId="LiveId" clId="{19DCA71C-59DA-4BE2-80FE-712F63F41E9E}" dt="2021-12-08T09:16:05.327" v="4862" actId="20577"/>
          <ac:spMkLst>
            <pc:docMk/>
            <pc:sldMk cId="2432020139" sldId="267"/>
            <ac:spMk id="3" creationId="{C747F49B-95DB-40E3-855A-E19424E2E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marL="0" indent="0">
              <a:buNone/>
            </a:pPr>
            <a:r>
              <a:rPr lang="en-US" dirty="0"/>
              <a:t>Make plot of confidence intervals of the 1000 bootstrapped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bootstrap Sampling in pairs instead of independently and see how this impacts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with various assumptions applied and sample from various distributions instead.  Compare the confidence intervals that result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</a:t>
            </a:r>
            <a:r>
              <a:rPr lang="en-US" dirty="0" err="1"/>
              <a:t>I.e</a:t>
            </a:r>
            <a:r>
              <a:rPr lang="en-US" dirty="0"/>
              <a:t>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2021-12-08T09:27:54Z</dcterms:modified>
</cp:coreProperties>
</file>