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9" r:id="rId8"/>
    <p:sldId id="257" r:id="rId9"/>
    <p:sldId id="268" r:id="rId10"/>
    <p:sldId id="263" r:id="rId11"/>
    <p:sldId id="265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CA71C-59DA-4BE2-80FE-712F63F41E9E}" v="13" dt="2021-12-08T09:40:04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" userId="52998601ba1e9464" providerId="LiveId" clId="{19DCA71C-59DA-4BE2-80FE-712F63F41E9E}"/>
    <pc:docChg chg="undo custSel addSld modSld sldOrd">
      <pc:chgData name="dan" userId="52998601ba1e9464" providerId="LiveId" clId="{19DCA71C-59DA-4BE2-80FE-712F63F41E9E}" dt="2021-12-08T09:41:28.389" v="5654" actId="208"/>
      <pc:docMkLst>
        <pc:docMk/>
      </pc:docMkLst>
      <pc:sldChg chg="addSp delSp modSp mod">
        <pc:chgData name="dan" userId="52998601ba1e9464" providerId="LiveId" clId="{19DCA71C-59DA-4BE2-80FE-712F63F41E9E}" dt="2021-12-08T07:48:22.235" v="797" actId="20577"/>
        <pc:sldMkLst>
          <pc:docMk/>
          <pc:sldMk cId="1289069313" sldId="257"/>
        </pc:sldMkLst>
        <pc:spChg chg="mod">
          <ac:chgData name="dan" userId="52998601ba1e9464" providerId="LiveId" clId="{19DCA71C-59DA-4BE2-80FE-712F63F41E9E}" dt="2021-12-08T07:42:30.267" v="212" actId="20577"/>
          <ac:spMkLst>
            <pc:docMk/>
            <pc:sldMk cId="1289069313" sldId="257"/>
            <ac:spMk id="2" creationId="{9E5DFA6D-CD51-4530-A0A4-309DA1A83038}"/>
          </ac:spMkLst>
        </pc:spChg>
        <pc:spChg chg="del mod">
          <ac:chgData name="dan" userId="52998601ba1e9464" providerId="LiveId" clId="{19DCA71C-59DA-4BE2-80FE-712F63F41E9E}" dt="2021-12-08T07:42:16.681" v="185" actId="478"/>
          <ac:spMkLst>
            <pc:docMk/>
            <pc:sldMk cId="1289069313" sldId="257"/>
            <ac:spMk id="3" creationId="{4B0038BD-3421-4DC6-9824-2D24EF7EB49B}"/>
          </ac:spMkLst>
        </pc:spChg>
        <pc:spChg chg="add del mod">
          <ac:chgData name="dan" userId="52998601ba1e9464" providerId="LiveId" clId="{19DCA71C-59DA-4BE2-80FE-712F63F41E9E}" dt="2021-12-08T07:42:20.756" v="186" actId="478"/>
          <ac:spMkLst>
            <pc:docMk/>
            <pc:sldMk cId="1289069313" sldId="257"/>
            <ac:spMk id="5" creationId="{AA14C672-2F12-46FB-AB3E-6AB931B4B491}"/>
          </ac:spMkLst>
        </pc:spChg>
        <pc:spChg chg="add mod">
          <ac:chgData name="dan" userId="52998601ba1e9464" providerId="LiveId" clId="{19DCA71C-59DA-4BE2-80FE-712F63F41E9E}" dt="2021-12-08T07:48:22.235" v="797" actId="20577"/>
          <ac:spMkLst>
            <pc:docMk/>
            <pc:sldMk cId="1289069313" sldId="257"/>
            <ac:spMk id="10" creationId="{2C3B73E5-1FB1-4FEE-8465-0A9E1F996B71}"/>
          </ac:spMkLst>
        </pc:spChg>
        <pc:picChg chg="add mod">
          <ac:chgData name="dan" userId="52998601ba1e9464" providerId="LiveId" clId="{19DCA71C-59DA-4BE2-80FE-712F63F41E9E}" dt="2021-12-08T07:45:19.367" v="230" actId="1076"/>
          <ac:picMkLst>
            <pc:docMk/>
            <pc:sldMk cId="1289069313" sldId="257"/>
            <ac:picMk id="7" creationId="{70DE78D2-8F2A-4A35-B01D-DB1AD0115AD6}"/>
          </ac:picMkLst>
        </pc:picChg>
        <pc:picChg chg="add mod">
          <ac:chgData name="dan" userId="52998601ba1e9464" providerId="LiveId" clId="{19DCA71C-59DA-4BE2-80FE-712F63F41E9E}" dt="2021-12-08T07:45:21.918" v="231" actId="1076"/>
          <ac:picMkLst>
            <pc:docMk/>
            <pc:sldMk cId="1289069313" sldId="257"/>
            <ac:picMk id="9" creationId="{DFC5AD88-4424-4464-B69C-6FA2ADFE44A9}"/>
          </ac:picMkLst>
        </pc:picChg>
      </pc:sldChg>
      <pc:sldChg chg="addSp delSp modSp mod">
        <pc:chgData name="dan" userId="52998601ba1e9464" providerId="LiveId" clId="{19DCA71C-59DA-4BE2-80FE-712F63F41E9E}" dt="2021-12-08T07:36:14.420" v="20" actId="14100"/>
        <pc:sldMkLst>
          <pc:docMk/>
          <pc:sldMk cId="580668970" sldId="258"/>
        </pc:sldMkLst>
        <pc:spChg chg="del">
          <ac:chgData name="dan" userId="52998601ba1e9464" providerId="LiveId" clId="{19DCA71C-59DA-4BE2-80FE-712F63F41E9E}" dt="2021-12-08T07:35:23.237" v="0" actId="478"/>
          <ac:spMkLst>
            <pc:docMk/>
            <pc:sldMk cId="580668970" sldId="258"/>
            <ac:spMk id="3" creationId="{25678A76-F2C1-4110-8BDA-5699F9FEAE56}"/>
          </ac:spMkLst>
        </pc:spChg>
        <pc:picChg chg="add mod">
          <ac:chgData name="dan" userId="52998601ba1e9464" providerId="LiveId" clId="{19DCA71C-59DA-4BE2-80FE-712F63F41E9E}" dt="2021-12-08T07:36:14.420" v="20" actId="14100"/>
          <ac:picMkLst>
            <pc:docMk/>
            <pc:sldMk cId="580668970" sldId="258"/>
            <ac:picMk id="5" creationId="{B980D2B5-DAA9-4C40-A838-2ECB31198CE1}"/>
          </ac:picMkLst>
        </pc:picChg>
        <pc:picChg chg="add mod">
          <ac:chgData name="dan" userId="52998601ba1e9464" providerId="LiveId" clId="{19DCA71C-59DA-4BE2-80FE-712F63F41E9E}" dt="2021-12-08T07:36:07.592" v="18" actId="1076"/>
          <ac:picMkLst>
            <pc:docMk/>
            <pc:sldMk cId="580668970" sldId="258"/>
            <ac:picMk id="7" creationId="{A233FFCC-F9B6-4154-8C3A-63783D8220F5}"/>
          </ac:picMkLst>
        </pc:picChg>
      </pc:sldChg>
      <pc:sldChg chg="modSp mod">
        <pc:chgData name="dan" userId="52998601ba1e9464" providerId="LiveId" clId="{19DCA71C-59DA-4BE2-80FE-712F63F41E9E}" dt="2021-12-08T09:27:31.023" v="4918" actId="20577"/>
        <pc:sldMkLst>
          <pc:docMk/>
          <pc:sldMk cId="2038844316" sldId="259"/>
        </pc:sldMkLst>
        <pc:spChg chg="mod">
          <ac:chgData name="dan" userId="52998601ba1e9464" providerId="LiveId" clId="{19DCA71C-59DA-4BE2-80FE-712F63F41E9E}" dt="2021-12-08T09:27:31.023" v="4918" actId="20577"/>
          <ac:spMkLst>
            <pc:docMk/>
            <pc:sldMk cId="2038844316" sldId="259"/>
            <ac:spMk id="3" creationId="{EF8A454D-6923-498F-9332-631D0A27A317}"/>
          </ac:spMkLst>
        </pc:spChg>
      </pc:sldChg>
      <pc:sldChg chg="addSp delSp modSp new mod setBg">
        <pc:chgData name="dan" userId="52998601ba1e9464" providerId="LiveId" clId="{19DCA71C-59DA-4BE2-80FE-712F63F41E9E}" dt="2021-12-08T07:41:14.323" v="183" actId="1076"/>
        <pc:sldMkLst>
          <pc:docMk/>
          <pc:sldMk cId="2743115097" sldId="262"/>
        </pc:sldMkLst>
        <pc:spChg chg="mod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2" creationId="{E5B8839D-2390-48A0-855D-9B4EDC7D4CF3}"/>
          </ac:spMkLst>
        </pc:spChg>
        <pc:spChg chg="del">
          <ac:chgData name="dan" userId="52998601ba1e9464" providerId="LiveId" clId="{19DCA71C-59DA-4BE2-80FE-712F63F41E9E}" dt="2021-12-08T07:36:55.797" v="48" actId="478"/>
          <ac:spMkLst>
            <pc:docMk/>
            <pc:sldMk cId="2743115097" sldId="262"/>
            <ac:spMk id="3" creationId="{FE6FCEB1-FB48-48FF-9997-6A6C35FE5405}"/>
          </ac:spMkLst>
        </pc:spChg>
        <pc:spChg chg="add mod">
          <ac:chgData name="dan" userId="52998601ba1e9464" providerId="LiveId" clId="{19DCA71C-59DA-4BE2-80FE-712F63F41E9E}" dt="2021-12-08T07:41:14.323" v="183" actId="1076"/>
          <ac:spMkLst>
            <pc:docMk/>
            <pc:sldMk cId="2743115097" sldId="262"/>
            <ac:spMk id="6" creationId="{BC1900E9-18DE-487E-B7DA-304849EE4E63}"/>
          </ac:spMkLst>
        </pc:spChg>
        <pc:spChg chg="add del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11" creationId="{FF9B822F-893E-44C8-963C-64F50ACECBB2}"/>
          </ac:spMkLst>
        </pc:spChg>
        <pc:spChg chg="add del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13" creationId="{EBF87945-A001-489F-9D9B-7D9435F0B9CA}"/>
          </ac:spMkLst>
        </pc:spChg>
        <pc:picChg chg="add mod">
          <ac:chgData name="dan" userId="52998601ba1e9464" providerId="LiveId" clId="{19DCA71C-59DA-4BE2-80FE-712F63F41E9E}" dt="2021-12-08T07:38:59.364" v="89" actId="26606"/>
          <ac:picMkLst>
            <pc:docMk/>
            <pc:sldMk cId="2743115097" sldId="262"/>
            <ac:picMk id="5" creationId="{275C2D2F-DC04-476B-A7A2-FB99EB75DC10}"/>
          </ac:picMkLst>
        </pc:picChg>
      </pc:sldChg>
      <pc:sldChg chg="addSp delSp modSp new mod">
        <pc:chgData name="dan" userId="52998601ba1e9464" providerId="LiveId" clId="{19DCA71C-59DA-4BE2-80FE-712F63F41E9E}" dt="2021-12-08T08:04:50.966" v="1605" actId="20577"/>
        <pc:sldMkLst>
          <pc:docMk/>
          <pc:sldMk cId="1210001283" sldId="263"/>
        </pc:sldMkLst>
        <pc:spChg chg="mod">
          <ac:chgData name="dan" userId="52998601ba1e9464" providerId="LiveId" clId="{19DCA71C-59DA-4BE2-80FE-712F63F41E9E}" dt="2021-12-08T07:54:40.773" v="849" actId="20577"/>
          <ac:spMkLst>
            <pc:docMk/>
            <pc:sldMk cId="1210001283" sldId="263"/>
            <ac:spMk id="2" creationId="{E901A6C3-F72A-497A-8E3E-CEF2E243711C}"/>
          </ac:spMkLst>
        </pc:spChg>
        <pc:spChg chg="add del">
          <ac:chgData name="dan" userId="52998601ba1e9464" providerId="LiveId" clId="{19DCA71C-59DA-4BE2-80FE-712F63F41E9E}" dt="2021-12-08T07:58:32.258" v="852" actId="931"/>
          <ac:spMkLst>
            <pc:docMk/>
            <pc:sldMk cId="1210001283" sldId="263"/>
            <ac:spMk id="3" creationId="{9E116683-A4BD-401D-9207-F5E6D7ECFB4B}"/>
          </ac:spMkLst>
        </pc:spChg>
        <pc:spChg chg="add del mod">
          <ac:chgData name="dan" userId="52998601ba1e9464" providerId="LiveId" clId="{19DCA71C-59DA-4BE2-80FE-712F63F41E9E}" dt="2021-12-08T07:57:55.240" v="851"/>
          <ac:spMkLst>
            <pc:docMk/>
            <pc:sldMk cId="1210001283" sldId="263"/>
            <ac:spMk id="4" creationId="{9E938546-A5D9-4B9E-974E-77763FA4084B}"/>
          </ac:spMkLst>
        </pc:spChg>
        <pc:spChg chg="add mod">
          <ac:chgData name="dan" userId="52998601ba1e9464" providerId="LiveId" clId="{19DCA71C-59DA-4BE2-80FE-712F63F41E9E}" dt="2021-12-08T08:04:50.966" v="1605" actId="20577"/>
          <ac:spMkLst>
            <pc:docMk/>
            <pc:sldMk cId="1210001283" sldId="263"/>
            <ac:spMk id="7" creationId="{F02D071F-AA99-4D7F-A54E-E2C18DEE2F4C}"/>
          </ac:spMkLst>
        </pc:spChg>
        <pc:picChg chg="add mod">
          <ac:chgData name="dan" userId="52998601ba1e9464" providerId="LiveId" clId="{19DCA71C-59DA-4BE2-80FE-712F63F41E9E}" dt="2021-12-08T07:58:41.139" v="855" actId="1076"/>
          <ac:picMkLst>
            <pc:docMk/>
            <pc:sldMk cId="1210001283" sldId="263"/>
            <ac:picMk id="6" creationId="{0CAA84E1-555A-4572-936B-19299817F9C9}"/>
          </ac:picMkLst>
        </pc:picChg>
      </pc:sldChg>
      <pc:sldChg chg="modSp new mod ord">
        <pc:chgData name="dan" userId="52998601ba1e9464" providerId="LiveId" clId="{19DCA71C-59DA-4BE2-80FE-712F63F41E9E}" dt="2021-12-08T08:45:56.433" v="3947" actId="20577"/>
        <pc:sldMkLst>
          <pc:docMk/>
          <pc:sldMk cId="1116559384" sldId="264"/>
        </pc:sldMkLst>
        <pc:spChg chg="mod">
          <ac:chgData name="dan" userId="52998601ba1e9464" providerId="LiveId" clId="{19DCA71C-59DA-4BE2-80FE-712F63F41E9E}" dt="2021-12-08T08:45:56.433" v="3947" actId="20577"/>
          <ac:spMkLst>
            <pc:docMk/>
            <pc:sldMk cId="1116559384" sldId="264"/>
            <ac:spMk id="3" creationId="{617DE4A2-DDF2-4D3D-B625-F1A13438CE22}"/>
          </ac:spMkLst>
        </pc:spChg>
      </pc:sldChg>
      <pc:sldChg chg="modSp new mod">
        <pc:chgData name="dan" userId="52998601ba1e9464" providerId="LiveId" clId="{19DCA71C-59DA-4BE2-80FE-712F63F41E9E}" dt="2021-12-08T09:11:20.901" v="4580" actId="20577"/>
        <pc:sldMkLst>
          <pc:docMk/>
          <pc:sldMk cId="2239259575" sldId="265"/>
        </pc:sldMkLst>
        <pc:spChg chg="mod">
          <ac:chgData name="dan" userId="52998601ba1e9464" providerId="LiveId" clId="{19DCA71C-59DA-4BE2-80FE-712F63F41E9E}" dt="2021-12-08T08:22:37.980" v="1927" actId="20577"/>
          <ac:spMkLst>
            <pc:docMk/>
            <pc:sldMk cId="2239259575" sldId="265"/>
            <ac:spMk id="2" creationId="{AAD67D5E-5D5C-4328-A672-6942E13EA394}"/>
          </ac:spMkLst>
        </pc:spChg>
        <pc:spChg chg="mod">
          <ac:chgData name="dan" userId="52998601ba1e9464" providerId="LiveId" clId="{19DCA71C-59DA-4BE2-80FE-712F63F41E9E}" dt="2021-12-08T09:11:20.901" v="4580" actId="20577"/>
          <ac:spMkLst>
            <pc:docMk/>
            <pc:sldMk cId="2239259575" sldId="265"/>
            <ac:spMk id="3" creationId="{BCDBEC09-12C4-4523-9DB1-90D0E2CF9F1B}"/>
          </ac:spMkLst>
        </pc:spChg>
      </pc:sldChg>
      <pc:sldChg chg="modSp new mod">
        <pc:chgData name="dan" userId="52998601ba1e9464" providerId="LiveId" clId="{19DCA71C-59DA-4BE2-80FE-712F63F41E9E}" dt="2021-12-08T09:13:12.551" v="4590" actId="20577"/>
        <pc:sldMkLst>
          <pc:docMk/>
          <pc:sldMk cId="3568464628" sldId="266"/>
        </pc:sldMkLst>
        <pc:spChg chg="mod">
          <ac:chgData name="dan" userId="52998601ba1e9464" providerId="LiveId" clId="{19DCA71C-59DA-4BE2-80FE-712F63F41E9E}" dt="2021-12-08T08:28:34.420" v="2904" actId="20577"/>
          <ac:spMkLst>
            <pc:docMk/>
            <pc:sldMk cId="3568464628" sldId="266"/>
            <ac:spMk id="2" creationId="{E1351F20-6604-4E64-90BE-2354F967EFA0}"/>
          </ac:spMkLst>
        </pc:spChg>
        <pc:spChg chg="mod">
          <ac:chgData name="dan" userId="52998601ba1e9464" providerId="LiveId" clId="{19DCA71C-59DA-4BE2-80FE-712F63F41E9E}" dt="2021-12-08T09:13:12.551" v="4590" actId="20577"/>
          <ac:spMkLst>
            <pc:docMk/>
            <pc:sldMk cId="3568464628" sldId="266"/>
            <ac:spMk id="3" creationId="{D2FDC841-B9ED-43C0-9CF4-4DC2F6313E29}"/>
          </ac:spMkLst>
        </pc:spChg>
      </pc:sldChg>
      <pc:sldChg chg="modSp new mod">
        <pc:chgData name="dan" userId="52998601ba1e9464" providerId="LiveId" clId="{19DCA71C-59DA-4BE2-80FE-712F63F41E9E}" dt="2021-12-08T09:36:31.393" v="5445" actId="20577"/>
        <pc:sldMkLst>
          <pc:docMk/>
          <pc:sldMk cId="2432020139" sldId="267"/>
        </pc:sldMkLst>
        <pc:spChg chg="mod">
          <ac:chgData name="dan" userId="52998601ba1e9464" providerId="LiveId" clId="{19DCA71C-59DA-4BE2-80FE-712F63F41E9E}" dt="2021-12-08T08:46:31.911" v="3984" actId="20577"/>
          <ac:spMkLst>
            <pc:docMk/>
            <pc:sldMk cId="2432020139" sldId="267"/>
            <ac:spMk id="2" creationId="{7499F57B-C6F3-45F4-98BB-5B6882C5F274}"/>
          </ac:spMkLst>
        </pc:spChg>
        <pc:spChg chg="mod">
          <ac:chgData name="dan" userId="52998601ba1e9464" providerId="LiveId" clId="{19DCA71C-59DA-4BE2-80FE-712F63F41E9E}" dt="2021-12-08T09:36:31.393" v="5445" actId="20577"/>
          <ac:spMkLst>
            <pc:docMk/>
            <pc:sldMk cId="2432020139" sldId="267"/>
            <ac:spMk id="3" creationId="{C747F49B-95DB-40E3-855A-E19424E2E136}"/>
          </ac:spMkLst>
        </pc:spChg>
      </pc:sldChg>
      <pc:sldChg chg="addSp delSp modSp new mod">
        <pc:chgData name="dan" userId="52998601ba1e9464" providerId="LiveId" clId="{19DCA71C-59DA-4BE2-80FE-712F63F41E9E}" dt="2021-12-08T09:41:28.389" v="5654" actId="208"/>
        <pc:sldMkLst>
          <pc:docMk/>
          <pc:sldMk cId="263045210" sldId="268"/>
        </pc:sldMkLst>
        <pc:spChg chg="mod">
          <ac:chgData name="dan" userId="52998601ba1e9464" providerId="LiveId" clId="{19DCA71C-59DA-4BE2-80FE-712F63F41E9E}" dt="2021-12-08T09:36:58.094" v="5472" actId="20577"/>
          <ac:spMkLst>
            <pc:docMk/>
            <pc:sldMk cId="263045210" sldId="268"/>
            <ac:spMk id="2" creationId="{620DA688-7B76-4660-9F30-B6509E0CD31D}"/>
          </ac:spMkLst>
        </pc:spChg>
        <pc:spChg chg="del">
          <ac:chgData name="dan" userId="52998601ba1e9464" providerId="LiveId" clId="{19DCA71C-59DA-4BE2-80FE-712F63F41E9E}" dt="2021-12-08T09:38:43.454" v="5473" actId="931"/>
          <ac:spMkLst>
            <pc:docMk/>
            <pc:sldMk cId="263045210" sldId="268"/>
            <ac:spMk id="3" creationId="{8844F328-A7B2-4E0C-81F6-F256A68EE1D2}"/>
          </ac:spMkLst>
        </pc:spChg>
        <pc:spChg chg="add mod">
          <ac:chgData name="dan" userId="52998601ba1e9464" providerId="LiveId" clId="{19DCA71C-59DA-4BE2-80FE-712F63F41E9E}" dt="2021-12-08T09:40:51.453" v="5650" actId="20577"/>
          <ac:spMkLst>
            <pc:docMk/>
            <pc:sldMk cId="263045210" sldId="268"/>
            <ac:spMk id="6" creationId="{DEE31663-1E5F-434D-B87E-1A40F0A67528}"/>
          </ac:spMkLst>
        </pc:spChg>
        <pc:spChg chg="add mod">
          <ac:chgData name="dan" userId="52998601ba1e9464" providerId="LiveId" clId="{19DCA71C-59DA-4BE2-80FE-712F63F41E9E}" dt="2021-12-08T09:41:28.389" v="5654" actId="208"/>
          <ac:spMkLst>
            <pc:docMk/>
            <pc:sldMk cId="263045210" sldId="268"/>
            <ac:spMk id="7" creationId="{050B7027-CD6A-4EBD-9446-B36334DE35CD}"/>
          </ac:spMkLst>
        </pc:spChg>
        <pc:picChg chg="add mod">
          <ac:chgData name="dan" userId="52998601ba1e9464" providerId="LiveId" clId="{19DCA71C-59DA-4BE2-80FE-712F63F41E9E}" dt="2021-12-08T09:39:04.255" v="5478" actId="1076"/>
          <ac:picMkLst>
            <pc:docMk/>
            <pc:sldMk cId="263045210" sldId="268"/>
            <ac:picMk id="5" creationId="{A5DA2DD5-5121-46A1-993F-76899FA535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96C4-DE0F-4BC1-8BFD-BD9B1813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7AC8B-962F-4DD0-B4B2-40D5767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11D1-F48C-4D84-80DA-58EDAF21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0EA-ED02-4697-B206-C8281A8B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DC71-836D-40D0-A5B0-2CF3C8D9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0570-C697-4932-A0EA-0B9AD73D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1A7-5EBB-4676-A85D-7B58FF8C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E846-7D27-450A-993C-5CCF1922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169C-1542-4D23-99EB-4C41ED58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0A3D-56FE-4B18-851D-A1224CE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5083-2F11-43CC-B694-0E7D8F58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32642-719C-45DE-9162-90FB8222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2CCE-98E8-4E79-904A-271E5F31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6CCB-CF6C-4C87-B913-CECA2FD1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8C6C-69BB-4653-99B9-D4EB1D7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98EF-0678-4863-865D-1D7DA00D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166B-4754-4D6F-9A64-F4DC640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7802-2261-4475-95BD-668D264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BD65-3099-4812-BDA3-5972463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0A8A-0CDD-4738-83E4-3432431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45CA-D56B-449C-9E07-995A3C08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A9CA-D5A6-454C-84CF-F4788166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CB7D-404F-4C36-BCE6-94A7E82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72DA-E65D-475D-86C1-C8239FE9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CED0-FD44-4B36-929F-581A74C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32AF-9792-47E2-96AD-633849DA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10C8-E41A-4906-8323-1B4153D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CA16F-261C-42A1-9BD5-789132A1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2FB4-CD05-4F5B-9326-5CE35960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F177-8AB0-4DFD-8047-FFABBC5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B08C-1AB6-462D-A73E-2A0371F7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0F22-1FF2-47F9-A16E-E3CBBE8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31BB-5593-42F5-8786-8CCD37E1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4926D-31B0-47EC-B230-CD49AB24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D2AF-B2D2-4DD9-8BDB-0288CB161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78F1-F510-4A03-8337-AA35210A4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34CA8-0E64-4442-A1DE-9A8CC77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0E009-1C44-4FB6-88B3-D7DC0037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20EE-0356-4452-BD7A-FC1E3C47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1C52-DF14-4F9C-B627-0EAFD3EE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219C-D779-4583-94D2-663B7C0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E33C-ADE5-474F-8B35-7AFC2037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589C1-DB9B-4826-907F-44BB24F5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8C3A-EFC9-497F-B4CA-BE3EF5D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0FD-625E-4CC7-BCB2-F8650EC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D87BD-D9A2-47E7-85C3-0C7CAA9E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9430-0488-456A-87B4-FF5BDE4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69D4-7C4F-4E50-8A41-2F85DD53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7FC4-9424-4076-BAF0-239F2793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54C0-FE17-4B52-8BC2-1EED3D87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D4FE6-CF11-4287-A25C-63BC6B7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71A2-F734-4DB8-83F2-2B8B4CE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1023-45B9-4B53-AD01-2F100C1A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DF33E-9B19-43AD-BC20-A95F349B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2A54-12D9-40BD-A336-3C1668A7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9F57-3236-4C3B-94DE-ACD83CC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35693-1741-415F-BB25-B26AEC0F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8D76-3F4B-458A-88A0-23C17B8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18C19-13A8-42CD-BE1E-6C564139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2343-A12F-42AC-A17E-B31E8A50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7F3A-44BC-4937-B344-9CCCE1CF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6194-7B1C-4E0D-837D-C638D880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19BB-29B8-4CDF-B507-50AEEF90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3FE5-9EEC-43AF-9FF2-0A7BD1453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Analysis of Two Sample T test on Movie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A303-295A-4B40-876C-5BF451048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Agnew, Tyler Hempstead, Mars </a:t>
            </a:r>
            <a:r>
              <a:rPr lang="en-US" dirty="0" err="1"/>
              <a:t>Alkindi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A6C3-F72A-497A-8E3E-CEF2E243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 Test Results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0CAA84E1-555A-4572-936B-19299817F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0" y="1690688"/>
            <a:ext cx="6620799" cy="24482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D071F-AA99-4D7F-A54E-E2C18DEE2F4C}"/>
              </a:ext>
            </a:extLst>
          </p:cNvPr>
          <p:cNvSpPr txBox="1"/>
          <p:nvPr/>
        </p:nvSpPr>
        <p:spPr>
          <a:xfrm>
            <a:off x="2235200" y="4329854"/>
            <a:ext cx="754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find statistically Significant evidence of a difference in population mean rating between first and second seasons of tv shows.  </a:t>
            </a:r>
          </a:p>
          <a:p>
            <a:endParaRPr lang="en-US" dirty="0"/>
          </a:p>
          <a:p>
            <a:r>
              <a:rPr lang="en-US" dirty="0"/>
              <a:t>It could be worth trying to run this analysis again in the future if we have a larger pool of data than </a:t>
            </a:r>
            <a:r>
              <a:rPr lang="en-US"/>
              <a:t>226 observations.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0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7D5E-5D5C-4328-A672-6942E13E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EC09-12C4-4523-9DB1-90D0E2CF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20000 Bootstrap samples of size 200  from our original sample of 226 shows for each season.  Corresponding season 1 and season 2 values were not picked.  </a:t>
            </a:r>
            <a:r>
              <a:rPr lang="en-US" dirty="0" err="1"/>
              <a:t>I.e</a:t>
            </a:r>
            <a:r>
              <a:rPr lang="en-US" dirty="0"/>
              <a:t> they were not sampled in pairs.  They were sampled separately with replacement.  This means that the sample taken for season 1 is independent here from the sample taken for season 2.</a:t>
            </a:r>
          </a:p>
          <a:p>
            <a:r>
              <a:rPr lang="en-US" dirty="0"/>
              <a:t>Since the season 1 values in the boot strap samples were gathered independently from the season 2 values, we should no longer be in violation of the independence assumption for a two-sample t test.</a:t>
            </a:r>
          </a:p>
        </p:txBody>
      </p:sp>
    </p:spTree>
    <p:extLst>
      <p:ext uri="{BB962C8B-B14F-4D97-AF65-F5344CB8AC3E}">
        <p14:creationId xmlns:p14="http://schemas.microsoft.com/office/powerpoint/2010/main" val="223925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F20-6604-4E64-90BE-2354F967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C841-B9ED-43C0-9CF4-4DC2F631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from 20000 two-sample t-tests on bootstrap samples was .427 (.30).  This seems substantially lower than our original calculated p </a:t>
            </a:r>
            <a:r>
              <a:rPr lang="en-US" dirty="0" err="1"/>
              <a:t>val</a:t>
            </a:r>
            <a:r>
              <a:rPr lang="en-US" dirty="0"/>
              <a:t> of .462.</a:t>
            </a:r>
          </a:p>
          <a:p>
            <a:r>
              <a:rPr lang="en-US" dirty="0"/>
              <a:t> Still no statistically significant evidence of difference in population means between season 1 and season 2, so our interpretation of the results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356846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57B-C6F3-45F4-98BB-5B6882C5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F49B-95DB-40E3-855A-E19424E2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Sampled 20000 bootstrap samples from original 226 shows data, but this time in pairs so now we  should be violating the independence assumption again.</a:t>
            </a:r>
          </a:p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sampling this way was .431 (.30). A bit greater than the Mean p </a:t>
            </a:r>
            <a:r>
              <a:rPr lang="en-US" dirty="0" err="1"/>
              <a:t>val</a:t>
            </a:r>
            <a:r>
              <a:rPr lang="en-US" dirty="0"/>
              <a:t> of .427(.30) when sampling independently.</a:t>
            </a:r>
          </a:p>
          <a:p>
            <a:r>
              <a:rPr lang="en-US" dirty="0"/>
              <a:t>The fact that there is a noticeable difference in mean p value despite such large sample sizes seems to indicate that sampling independently instead of in pairs has an impact on the analysis.  </a:t>
            </a:r>
          </a:p>
          <a:p>
            <a:r>
              <a:rPr lang="en-US" dirty="0"/>
              <a:t>Difference in mean p </a:t>
            </a:r>
            <a:r>
              <a:rPr lang="en-US" dirty="0" err="1"/>
              <a:t>vals</a:t>
            </a:r>
            <a:r>
              <a:rPr lang="en-US" dirty="0"/>
              <a:t> isn’t huge, which could indicate that a paired samples t-test isn’t being impacted too much data due to failing the independence assumption in this case.  This supports the viability of its use on the original data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2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11AA-1789-4897-AE4D-753B0A92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E4A2-DDF2-4D3D-B625-F1A13438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  <a:p>
            <a:pPr marL="0" indent="0">
              <a:buNone/>
            </a:pPr>
            <a:r>
              <a:rPr lang="en-US" dirty="0"/>
              <a:t>Make plot of confidence intervals of the 1000 bootstrapped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bootstrap Sampling in pairs instead of independently and see how this impacts the results.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 with various assumptions applied and sample from various distributions instead.  Compare the confidence intervals that result from these methods</a:t>
            </a:r>
          </a:p>
        </p:txBody>
      </p:sp>
    </p:spTree>
    <p:extLst>
      <p:ext uri="{BB962C8B-B14F-4D97-AF65-F5344CB8AC3E}">
        <p14:creationId xmlns:p14="http://schemas.microsoft.com/office/powerpoint/2010/main" val="111655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C5C9-151B-4AB9-98C6-BECE4F7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454D-6923-498F-9332-631D0A27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Perform analysis relevant to stat 400 by using data we had scrapped from IMDB</a:t>
            </a:r>
          </a:p>
          <a:p>
            <a:r>
              <a:rPr lang="en-US" dirty="0"/>
              <a:t> A question of interest is whether season 2 of tv shows tend to be better or worse than season 1</a:t>
            </a:r>
          </a:p>
          <a:p>
            <a:r>
              <a:rPr lang="en-US" dirty="0"/>
              <a:t>One way of testing this is with a two-sample t test for difference in population means, however we would be violating the assumption that our two samples are independent. We could also try a paired t test.</a:t>
            </a:r>
          </a:p>
          <a:p>
            <a:r>
              <a:rPr lang="en-US" dirty="0"/>
              <a:t>Use Monte Carlo analysis to determine the effectiveness of a two-sample t test and paired t test for a difference in population means between season 1 and season 2 of tv shows when different assumptions are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523D-DF3A-4854-B389-E012565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B039-2AB7-46BB-A8F7-D29AC519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226 observations of season 1 and season 2 data on TV shows</a:t>
            </a:r>
          </a:p>
          <a:p>
            <a:r>
              <a:rPr lang="en-US" dirty="0"/>
              <a:t>Data Sampled from top 5000 most voted on TV shows on IMDB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226B74-9029-46A0-A967-7E4AE059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3387"/>
            <a:ext cx="8620725" cy="13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55F529B-CD71-4FE5-A99B-3C60832E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0" y="812800"/>
            <a:ext cx="10381679" cy="4944216"/>
          </a:xfrm>
        </p:spPr>
      </p:pic>
    </p:spTree>
    <p:extLst>
      <p:ext uri="{BB962C8B-B14F-4D97-AF65-F5344CB8AC3E}">
        <p14:creationId xmlns:p14="http://schemas.microsoft.com/office/powerpoint/2010/main" val="23421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96BE-260F-449E-B62E-FCD0ED6C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980D2B5-DAA9-4C40-A838-2ECB3119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1794428"/>
            <a:ext cx="5982414" cy="369200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33FFCC-F9B6-4154-8C3A-63783D82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90" y="1794428"/>
            <a:ext cx="5982412" cy="36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39D-2390-48A0-855D-9B4EDC7D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5C2D2F-DC04-476B-A7A2-FB99EB75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8" y="1690688"/>
            <a:ext cx="7062901" cy="4358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900E9-18DE-487E-B7DA-304849EE4E63}"/>
              </a:ext>
            </a:extLst>
          </p:cNvPr>
          <p:cNvSpPr txBox="1"/>
          <p:nvPr/>
        </p:nvSpPr>
        <p:spPr>
          <a:xfrm>
            <a:off x="8039947" y="1690688"/>
            <a:ext cx="3163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 1</a:t>
            </a:r>
          </a:p>
          <a:p>
            <a:r>
              <a:rPr lang="en-US" dirty="0"/>
              <a:t>Mean: 7.67</a:t>
            </a:r>
          </a:p>
          <a:p>
            <a:r>
              <a:rPr lang="en-US" dirty="0"/>
              <a:t>SD:       .627</a:t>
            </a:r>
          </a:p>
          <a:p>
            <a:endParaRPr lang="en-US" dirty="0"/>
          </a:p>
          <a:p>
            <a:r>
              <a:rPr lang="en-US" dirty="0"/>
              <a:t>Season 2</a:t>
            </a:r>
          </a:p>
          <a:p>
            <a:r>
              <a:rPr lang="en-US" dirty="0"/>
              <a:t>Mean: 7.71</a:t>
            </a:r>
          </a:p>
          <a:p>
            <a:r>
              <a:rPr lang="en-US" dirty="0"/>
              <a:t>SD:      .725</a:t>
            </a:r>
          </a:p>
        </p:txBody>
      </p:sp>
    </p:spTree>
    <p:extLst>
      <p:ext uri="{BB962C8B-B14F-4D97-AF65-F5344CB8AC3E}">
        <p14:creationId xmlns:p14="http://schemas.microsoft.com/office/powerpoint/2010/main" val="27431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CCB5-8257-4BDC-AF43-327DEC6B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  <a:endParaRPr lang="en-IN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74E6C28-A5EB-4DD6-96FB-0C78444B7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48" y="1946175"/>
            <a:ext cx="4058687" cy="4023701"/>
          </a:xfr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541C8F3E-A81B-4C6A-A4F6-0FB3B3870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2981"/>
            <a:ext cx="4193039" cy="41568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A94A85-AB06-4398-88FB-FA1E2BEEEAE3}"/>
              </a:ext>
            </a:extLst>
          </p:cNvPr>
          <p:cNvSpPr txBox="1"/>
          <p:nvPr/>
        </p:nvSpPr>
        <p:spPr>
          <a:xfrm>
            <a:off x="1257008" y="6225363"/>
            <a:ext cx="33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Season-1 Pie Chart for Avg ratings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B62BA-9B6D-405D-BB58-E451A59B33E9}"/>
              </a:ext>
            </a:extLst>
          </p:cNvPr>
          <p:cNvSpPr txBox="1"/>
          <p:nvPr/>
        </p:nvSpPr>
        <p:spPr>
          <a:xfrm>
            <a:off x="6390640" y="6217920"/>
            <a:ext cx="357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Season-2 Pie Chart for Avg ratings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60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FA6D-CD51-4530-A0A4-309DA1A8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DE78D2-8F2A-4A35-B01D-DB1AD011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3804" cy="38348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FC5AD88-4424-4464-B69C-6FA2ADFE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04" y="1690688"/>
            <a:ext cx="6213805" cy="3834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3B73E5-1FB1-4FEE-8465-0A9E1F996B71}"/>
              </a:ext>
            </a:extLst>
          </p:cNvPr>
          <p:cNvSpPr txBox="1"/>
          <p:nvPr/>
        </p:nvSpPr>
        <p:spPr>
          <a:xfrm>
            <a:off x="411480" y="5846544"/>
            <a:ext cx="112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Quantile-Quantile plots are not perfectly linear.  It is probably acceptable for our data to vary from the normal </a:t>
            </a:r>
          </a:p>
          <a:p>
            <a:r>
              <a:rPr lang="en-US" dirty="0"/>
              <a:t>distribution to this extent, however we </a:t>
            </a:r>
            <a:r>
              <a:rPr lang="en-US"/>
              <a:t>are still </a:t>
            </a:r>
            <a:r>
              <a:rPr lang="en-US" dirty="0"/>
              <a:t>violating the normality assumption for two-sample T test somewhat.</a:t>
            </a:r>
          </a:p>
        </p:txBody>
      </p:sp>
    </p:spTree>
    <p:extLst>
      <p:ext uri="{BB962C8B-B14F-4D97-AF65-F5344CB8AC3E}">
        <p14:creationId xmlns:p14="http://schemas.microsoft.com/office/powerpoint/2010/main" val="128906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A688-7B76-4660-9F30-B6509E0C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5DA2DD5-5121-46A1-993F-76899FA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59" y="1719024"/>
            <a:ext cx="6039693" cy="34199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31663-1E5F-434D-B87E-1A40F0A67528}"/>
              </a:ext>
            </a:extLst>
          </p:cNvPr>
          <p:cNvSpPr txBox="1"/>
          <p:nvPr/>
        </p:nvSpPr>
        <p:spPr>
          <a:xfrm>
            <a:off x="1490133" y="5791200"/>
            <a:ext cx="1005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</a:t>
            </a:r>
            <a:r>
              <a:rPr lang="en-US" dirty="0" err="1"/>
              <a:t>val</a:t>
            </a:r>
            <a:r>
              <a:rPr lang="en-US" dirty="0"/>
              <a:t> of &lt; .001 confirms our expectation that season 1 values and season 2 values are not independent of </a:t>
            </a:r>
          </a:p>
          <a:p>
            <a:r>
              <a:rPr lang="en-US" dirty="0"/>
              <a:t>one another.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0B7027-CD6A-4EBD-9446-B36334DE35CD}"/>
              </a:ext>
            </a:extLst>
          </p:cNvPr>
          <p:cNvSpPr/>
          <p:nvPr/>
        </p:nvSpPr>
        <p:spPr>
          <a:xfrm>
            <a:off x="5750560" y="3576320"/>
            <a:ext cx="609600" cy="264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676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Monte Carlo Analysis of Two Sample T test on Movie Data</vt:lpstr>
      <vt:lpstr>Project Goal</vt:lpstr>
      <vt:lpstr>Data</vt:lpstr>
      <vt:lpstr>PowerPoint Presentation</vt:lpstr>
      <vt:lpstr>Exploratory Analysis</vt:lpstr>
      <vt:lpstr>Exploratory Analysis Cont.</vt:lpstr>
      <vt:lpstr>Exploratory Analysis Cont.</vt:lpstr>
      <vt:lpstr>Exploratory Analysis Cont.</vt:lpstr>
      <vt:lpstr>Exploratory Analysis Cont.</vt:lpstr>
      <vt:lpstr>Two-Sample T Test Results</vt:lpstr>
      <vt:lpstr>Bootstrap Sampling</vt:lpstr>
      <vt:lpstr>Bootstrap Sampling Cont.</vt:lpstr>
      <vt:lpstr>Bootstrap Sampling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Analysis of Two Sample T test on Movie Data</dc:title>
  <dc:creator>dan</dc:creator>
  <cp:lastModifiedBy>shriram gaddam</cp:lastModifiedBy>
  <cp:revision>5</cp:revision>
  <dcterms:created xsi:type="dcterms:W3CDTF">2021-12-08T04:13:05Z</dcterms:created>
  <dcterms:modified xsi:type="dcterms:W3CDTF">2021-12-09T09:42:52Z</dcterms:modified>
</cp:coreProperties>
</file>