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A71C-59DA-4BE2-80FE-712F63F41E9E}" v="7" dt="2021-12-08T07:45:33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-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19DCA71C-59DA-4BE2-80FE-712F63F41E9E}"/>
    <pc:docChg chg="undo custSel addSld modSld">
      <pc:chgData name="dan" userId="52998601ba1e9464" providerId="LiveId" clId="{19DCA71C-59DA-4BE2-80FE-712F63F41E9E}" dt="2021-12-08T07:48:22.235" v="797" actId="20577"/>
      <pc:docMkLst>
        <pc:docMk/>
      </pc:docMkLst>
      <pc:sldChg chg="addSp delSp modSp mod">
        <pc:chgData name="dan" userId="52998601ba1e9464" providerId="LiveId" clId="{19DCA71C-59DA-4BE2-80FE-712F63F41E9E}" dt="2021-12-08T07:48:22.235" v="797" actId="20577"/>
        <pc:sldMkLst>
          <pc:docMk/>
          <pc:sldMk cId="1289069313" sldId="257"/>
        </pc:sldMkLst>
        <pc:spChg chg="mod">
          <ac:chgData name="dan" userId="52998601ba1e9464" providerId="LiveId" clId="{19DCA71C-59DA-4BE2-80FE-712F63F41E9E}" dt="2021-12-08T07:42:30.267" v="212" actId="20577"/>
          <ac:spMkLst>
            <pc:docMk/>
            <pc:sldMk cId="1289069313" sldId="257"/>
            <ac:spMk id="2" creationId="{9E5DFA6D-CD51-4530-A0A4-309DA1A83038}"/>
          </ac:spMkLst>
        </pc:spChg>
        <pc:spChg chg="del mod">
          <ac:chgData name="dan" userId="52998601ba1e9464" providerId="LiveId" clId="{19DCA71C-59DA-4BE2-80FE-712F63F41E9E}" dt="2021-12-08T07:42:16.681" v="185" actId="478"/>
          <ac:spMkLst>
            <pc:docMk/>
            <pc:sldMk cId="1289069313" sldId="257"/>
            <ac:spMk id="3" creationId="{4B0038BD-3421-4DC6-9824-2D24EF7EB49B}"/>
          </ac:spMkLst>
        </pc:spChg>
        <pc:spChg chg="add del mod">
          <ac:chgData name="dan" userId="52998601ba1e9464" providerId="LiveId" clId="{19DCA71C-59DA-4BE2-80FE-712F63F41E9E}" dt="2021-12-08T07:42:20.756" v="186" actId="478"/>
          <ac:spMkLst>
            <pc:docMk/>
            <pc:sldMk cId="1289069313" sldId="257"/>
            <ac:spMk id="5" creationId="{AA14C672-2F12-46FB-AB3E-6AB931B4B491}"/>
          </ac:spMkLst>
        </pc:spChg>
        <pc:spChg chg="add mod">
          <ac:chgData name="dan" userId="52998601ba1e9464" providerId="LiveId" clId="{19DCA71C-59DA-4BE2-80FE-712F63F41E9E}" dt="2021-12-08T07:48:22.235" v="797" actId="20577"/>
          <ac:spMkLst>
            <pc:docMk/>
            <pc:sldMk cId="1289069313" sldId="257"/>
            <ac:spMk id="10" creationId="{2C3B73E5-1FB1-4FEE-8465-0A9E1F996B71}"/>
          </ac:spMkLst>
        </pc:spChg>
        <pc:picChg chg="add mod">
          <ac:chgData name="dan" userId="52998601ba1e9464" providerId="LiveId" clId="{19DCA71C-59DA-4BE2-80FE-712F63F41E9E}" dt="2021-12-08T07:45:19.367" v="230" actId="1076"/>
          <ac:picMkLst>
            <pc:docMk/>
            <pc:sldMk cId="1289069313" sldId="257"/>
            <ac:picMk id="7" creationId="{70DE78D2-8F2A-4A35-B01D-DB1AD0115AD6}"/>
          </ac:picMkLst>
        </pc:picChg>
        <pc:picChg chg="add mod">
          <ac:chgData name="dan" userId="52998601ba1e9464" providerId="LiveId" clId="{19DCA71C-59DA-4BE2-80FE-712F63F41E9E}" dt="2021-12-08T07:45:21.918" v="231" actId="1076"/>
          <ac:picMkLst>
            <pc:docMk/>
            <pc:sldMk cId="1289069313" sldId="257"/>
            <ac:picMk id="9" creationId="{DFC5AD88-4424-4464-B69C-6FA2ADFE44A9}"/>
          </ac:picMkLst>
        </pc:picChg>
      </pc:sldChg>
      <pc:sldChg chg="addSp delSp modSp mod">
        <pc:chgData name="dan" userId="52998601ba1e9464" providerId="LiveId" clId="{19DCA71C-59DA-4BE2-80FE-712F63F41E9E}" dt="2021-12-08T07:36:14.420" v="20" actId="14100"/>
        <pc:sldMkLst>
          <pc:docMk/>
          <pc:sldMk cId="580668970" sldId="258"/>
        </pc:sldMkLst>
        <pc:spChg chg="del">
          <ac:chgData name="dan" userId="52998601ba1e9464" providerId="LiveId" clId="{19DCA71C-59DA-4BE2-80FE-712F63F41E9E}" dt="2021-12-08T07:35:23.237" v="0" actId="478"/>
          <ac:spMkLst>
            <pc:docMk/>
            <pc:sldMk cId="580668970" sldId="258"/>
            <ac:spMk id="3" creationId="{25678A76-F2C1-4110-8BDA-5699F9FEAE56}"/>
          </ac:spMkLst>
        </pc:spChg>
        <pc:picChg chg="add mod">
          <ac:chgData name="dan" userId="52998601ba1e9464" providerId="LiveId" clId="{19DCA71C-59DA-4BE2-80FE-712F63F41E9E}" dt="2021-12-08T07:36:14.420" v="20" actId="14100"/>
          <ac:picMkLst>
            <pc:docMk/>
            <pc:sldMk cId="580668970" sldId="258"/>
            <ac:picMk id="5" creationId="{B980D2B5-DAA9-4C40-A838-2ECB31198CE1}"/>
          </ac:picMkLst>
        </pc:picChg>
        <pc:picChg chg="add mod">
          <ac:chgData name="dan" userId="52998601ba1e9464" providerId="LiveId" clId="{19DCA71C-59DA-4BE2-80FE-712F63F41E9E}" dt="2021-12-08T07:36:07.592" v="18" actId="1076"/>
          <ac:picMkLst>
            <pc:docMk/>
            <pc:sldMk cId="580668970" sldId="258"/>
            <ac:picMk id="7" creationId="{A233FFCC-F9B6-4154-8C3A-63783D8220F5}"/>
          </ac:picMkLst>
        </pc:picChg>
      </pc:sldChg>
      <pc:sldChg chg="addSp delSp modSp new mod setBg">
        <pc:chgData name="dan" userId="52998601ba1e9464" providerId="LiveId" clId="{19DCA71C-59DA-4BE2-80FE-712F63F41E9E}" dt="2021-12-08T07:41:14.323" v="183" actId="1076"/>
        <pc:sldMkLst>
          <pc:docMk/>
          <pc:sldMk cId="2743115097" sldId="262"/>
        </pc:sldMkLst>
        <pc:spChg chg="mod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2" creationId="{E5B8839D-2390-48A0-855D-9B4EDC7D4CF3}"/>
          </ac:spMkLst>
        </pc:spChg>
        <pc:spChg chg="del">
          <ac:chgData name="dan" userId="52998601ba1e9464" providerId="LiveId" clId="{19DCA71C-59DA-4BE2-80FE-712F63F41E9E}" dt="2021-12-08T07:36:55.797" v="48" actId="478"/>
          <ac:spMkLst>
            <pc:docMk/>
            <pc:sldMk cId="2743115097" sldId="262"/>
            <ac:spMk id="3" creationId="{FE6FCEB1-FB48-48FF-9997-6A6C35FE5405}"/>
          </ac:spMkLst>
        </pc:spChg>
        <pc:spChg chg="add mod">
          <ac:chgData name="dan" userId="52998601ba1e9464" providerId="LiveId" clId="{19DCA71C-59DA-4BE2-80FE-712F63F41E9E}" dt="2021-12-08T07:41:14.323" v="183" actId="1076"/>
          <ac:spMkLst>
            <pc:docMk/>
            <pc:sldMk cId="2743115097" sldId="262"/>
            <ac:spMk id="6" creationId="{BC1900E9-18DE-487E-B7DA-304849EE4E63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1" creationId="{FF9B822F-893E-44C8-963C-64F50ACECBB2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3" creationId="{EBF87945-A001-489F-9D9B-7D9435F0B9CA}"/>
          </ac:spMkLst>
        </pc:spChg>
        <pc:picChg chg="add mod">
          <ac:chgData name="dan" userId="52998601ba1e9464" providerId="LiveId" clId="{19DCA71C-59DA-4BE2-80FE-712F63F41E9E}" dt="2021-12-08T07:38:59.364" v="89" actId="26606"/>
          <ac:picMkLst>
            <pc:docMk/>
            <pc:sldMk cId="2743115097" sldId="262"/>
            <ac:picMk id="5" creationId="{275C2D2F-DC04-476B-A7A2-FB99EB75DC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</a:t>
            </a:r>
          </a:p>
          <a:p>
            <a:r>
              <a:rPr lang="en-US" dirty="0"/>
              <a:t>Use Monte Carlo analysis to determine the effectiveness of a two-sample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3</cp:revision>
  <dcterms:created xsi:type="dcterms:W3CDTF">2021-12-08T04:13:05Z</dcterms:created>
  <dcterms:modified xsi:type="dcterms:W3CDTF">2021-12-08T07:48:23Z</dcterms:modified>
</cp:coreProperties>
</file>