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</a:t>
            </a:r>
          </a:p>
          <a:p>
            <a:r>
              <a:rPr lang="en-US" dirty="0"/>
              <a:t>Use Monte Carlo analysis to determine the effectiveness of a two-sample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8A76-F2C1-4110-8BDA-5699F9FE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38BD-3421-4DC6-9824-2D24EF7E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test for a difference in population means between season 1 and season 2 ratings.  We can try to do this with a two sample T test, however the assumptions will not be properly met:</a:t>
            </a:r>
          </a:p>
          <a:p>
            <a:pPr marL="0" indent="0">
              <a:buNone/>
            </a:pPr>
            <a:r>
              <a:rPr lang="en-US" dirty="0"/>
              <a:t>To run a two sample T test properly here we have to assume that season 1 and season 2 ratings are independent of one another.  This is obviously not the case, since people who vote on season 1 will likely also vote on season 2. How much would the results of a two sample T test be harmed by this violation?  We aim to answer this using monte </a:t>
            </a:r>
            <a:r>
              <a:rPr lang="en-US" dirty="0" err="1"/>
              <a:t>carlo</a:t>
            </a:r>
            <a:r>
              <a:rPr lang="en-US" dirty="0"/>
              <a:t> simulation.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2021-12-08T07:27:45Z</dcterms:modified>
</cp:coreProperties>
</file>