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96C4-DE0F-4BC1-8BFD-BD9B1813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7AC8B-962F-4DD0-B4B2-40D5767F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11D1-F48C-4D84-80DA-58EDAF21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0EA-ED02-4697-B206-C8281A8B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DC71-836D-40D0-A5B0-2CF3C8D9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0570-C697-4932-A0EA-0B9AD73D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1A7-5EBB-4676-A85D-7B58FF8C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E846-7D27-450A-993C-5CCF1922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169C-1542-4D23-99EB-4C41ED58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0A3D-56FE-4B18-851D-A1224CE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5083-2F11-43CC-B694-0E7D8F58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32642-719C-45DE-9162-90FB8222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2CCE-98E8-4E79-904A-271E5F31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6CCB-CF6C-4C87-B913-CECA2FD1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8C6C-69BB-4653-99B9-D4EB1D7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98EF-0678-4863-865D-1D7DA00D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166B-4754-4D6F-9A64-F4DC6402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7802-2261-4475-95BD-668D264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BD65-3099-4812-BDA3-5972463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0A8A-0CDD-4738-83E4-3432431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45CA-D56B-449C-9E07-995A3C08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A9CA-D5A6-454C-84CF-F4788166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CB7D-404F-4C36-BCE6-94A7E824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72DA-E65D-475D-86C1-C8239FE9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CED0-FD44-4B36-929F-581A74C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32AF-9792-47E2-96AD-633849DA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10C8-E41A-4906-8323-1B4153D7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CA16F-261C-42A1-9BD5-789132A1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2FB4-CD05-4F5B-9326-5CE35960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F177-8AB0-4DFD-8047-FFABBC57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1B08C-1AB6-462D-A73E-2A0371F7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0F22-1FF2-47F9-A16E-E3CBBE8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31BB-5593-42F5-8786-8CCD37E1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4926D-31B0-47EC-B230-CD49AB24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D2AF-B2D2-4DD9-8BDB-0288CB161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378F1-F510-4A03-8337-AA35210A4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34CA8-0E64-4442-A1DE-9A8CC77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0E009-1C44-4FB6-88B3-D7DC0037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20EE-0356-4452-BD7A-FC1E3C47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1C52-DF14-4F9C-B627-0EAFD3EE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1219C-D779-4583-94D2-663B7C0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E33C-ADE5-474F-8B35-7AFC2037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589C1-DB9B-4826-907F-44BB24F5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E8C3A-EFC9-497F-B4CA-BE3EF5D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0FD-625E-4CC7-BCB2-F8650EC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D87BD-D9A2-47E7-85C3-0C7CAA9E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9430-0488-456A-87B4-FF5BDE4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69D4-7C4F-4E50-8A41-2F85DD53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7FC4-9424-4076-BAF0-239F2793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54C0-FE17-4B52-8BC2-1EED3D87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D4FE6-CF11-4287-A25C-63BC6B7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71A2-F734-4DB8-83F2-2B8B4CEF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1023-45B9-4B53-AD01-2F100C1A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DF33E-9B19-43AD-BC20-A95F349B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2A54-12D9-40BD-A336-3C1668A7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9F57-3236-4C3B-94DE-ACD83CC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35693-1741-415F-BB25-B26AEC0F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28D76-3F4B-458A-88A0-23C17B8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18C19-13A8-42CD-BE1E-6C564139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2343-A12F-42AC-A17E-B31E8A50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7F3A-44BC-4937-B344-9CCCE1CF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2FA5-57F2-4E13-B123-5C8D89215D5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6194-7B1C-4E0D-837D-C638D880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19BB-29B8-4CDF-B507-50AEEF90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3FE5-9EEC-43AF-9FF2-0A7BD1453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Analysis of Two Sample T test on Movie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A303-295A-4B40-876C-5BF451048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Agnew, Tyler Hempstead, Mars </a:t>
            </a:r>
            <a:r>
              <a:rPr lang="en-US" dirty="0" err="1"/>
              <a:t>Alkindi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C5C9-151B-4AB9-98C6-BECE4F7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454D-6923-498F-9332-631D0A27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analysis relevant to stat 400 by using data we had scrapped from IMDB</a:t>
            </a:r>
          </a:p>
          <a:p>
            <a:endParaRPr lang="en-US" dirty="0"/>
          </a:p>
          <a:p>
            <a:r>
              <a:rPr lang="en-US" dirty="0"/>
              <a:t>Use Monte Carlo analysis to determine the effectiveness of a two-sample t test for a difference in population means between season 1 and season 2 of tv shows.</a:t>
            </a:r>
          </a:p>
        </p:txBody>
      </p:sp>
    </p:spTree>
    <p:extLst>
      <p:ext uri="{BB962C8B-B14F-4D97-AF65-F5344CB8AC3E}">
        <p14:creationId xmlns:p14="http://schemas.microsoft.com/office/powerpoint/2010/main" val="203884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523D-DF3A-4854-B389-E012565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B039-2AB7-46BB-A8F7-D29AC519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226 observations of season 1 and season 2 data on TV shows</a:t>
            </a:r>
          </a:p>
          <a:p>
            <a:r>
              <a:rPr lang="en-US" dirty="0"/>
              <a:t>Data Sampled from top 5000 most voted on TV shows on IMDB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226B74-9029-46A0-A967-7E4AE059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3387"/>
            <a:ext cx="8620725" cy="13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55F529B-CD71-4FE5-A99B-3C60832E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0" y="812800"/>
            <a:ext cx="10381679" cy="4944216"/>
          </a:xfrm>
        </p:spPr>
      </p:pic>
    </p:spTree>
    <p:extLst>
      <p:ext uri="{BB962C8B-B14F-4D97-AF65-F5344CB8AC3E}">
        <p14:creationId xmlns:p14="http://schemas.microsoft.com/office/powerpoint/2010/main" val="23421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FA6D-CD51-4530-A0A4-309DA1A8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38BD-3421-4DC6-9824-2D24EF7E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want to test for a difference in population means between season 1 and season 2 ratings.  We can try to do this with a two sample T test, however the assumptions will not be properly met:</a:t>
            </a:r>
          </a:p>
          <a:p>
            <a:pPr marL="0" indent="0">
              <a:buNone/>
            </a:pPr>
            <a:r>
              <a:rPr lang="en-US" dirty="0"/>
              <a:t>To run a two sample T test properly here we have to assume that season 1 and season 2 ratings are independent of one another.  This is obviously not the case, since people who vote on season 1 will likely also vote on season 2. How much would the results of a two sample T test be harmed by this violation?  We aim to answer this using monte </a:t>
            </a:r>
            <a:r>
              <a:rPr lang="en-US" dirty="0" err="1"/>
              <a:t>carlo</a:t>
            </a:r>
            <a:r>
              <a:rPr lang="en-US" dirty="0"/>
              <a:t> simulation.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6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96BE-260F-449E-B62E-FCD0ED6C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8A76-F2C1-4110-8BDA-5699F9FE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effective </a:t>
            </a:r>
          </a:p>
        </p:txBody>
      </p:sp>
    </p:spTree>
    <p:extLst>
      <p:ext uri="{BB962C8B-B14F-4D97-AF65-F5344CB8AC3E}">
        <p14:creationId xmlns:p14="http://schemas.microsoft.com/office/powerpoint/2010/main" val="58066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Monte Carlo Analysis of Two Sample T test on Movie Data</vt:lpstr>
      <vt:lpstr>Project Goal</vt:lpstr>
      <vt:lpstr>Data</vt:lpstr>
      <vt:lpstr>PowerPoint Presentation</vt:lpstr>
      <vt:lpstr>Background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Analysis of Two Sample T test on Movie Data</dc:title>
  <dc:creator>dan</dc:creator>
  <cp:lastModifiedBy>dan</cp:lastModifiedBy>
  <cp:revision>1</cp:revision>
  <dcterms:created xsi:type="dcterms:W3CDTF">2021-12-08T04:13:05Z</dcterms:created>
  <dcterms:modified xsi:type="dcterms:W3CDTF">2021-12-08T04:39:56Z</dcterms:modified>
</cp:coreProperties>
</file>