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8" r:id="rId9"/>
    <p:sldId id="263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CA71C-59DA-4BE2-80FE-712F63F41E9E}" v="13" dt="2021-12-08T09:40:0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" userId="52998601ba1e9464" providerId="LiveId" clId="{19DCA71C-59DA-4BE2-80FE-712F63F41E9E}"/>
    <pc:docChg chg="undo custSel addSld modSld sldOrd">
      <pc:chgData name="dan" userId="52998601ba1e9464" providerId="LiveId" clId="{19DCA71C-59DA-4BE2-80FE-712F63F41E9E}" dt="2021-12-08T09:41:28.389" v="5654" actId="208"/>
      <pc:docMkLst>
        <pc:docMk/>
      </pc:docMkLst>
      <pc:sldChg chg="addSp delSp modSp mod">
        <pc:chgData name="dan" userId="52998601ba1e9464" providerId="LiveId" clId="{19DCA71C-59DA-4BE2-80FE-712F63F41E9E}" dt="2021-12-08T07:48:22.235" v="797" actId="20577"/>
        <pc:sldMkLst>
          <pc:docMk/>
          <pc:sldMk cId="1289069313" sldId="257"/>
        </pc:sldMkLst>
        <pc:spChg chg="mod">
          <ac:chgData name="dan" userId="52998601ba1e9464" providerId="LiveId" clId="{19DCA71C-59DA-4BE2-80FE-712F63F41E9E}" dt="2021-12-08T07:42:30.267" v="212" actId="20577"/>
          <ac:spMkLst>
            <pc:docMk/>
            <pc:sldMk cId="1289069313" sldId="257"/>
            <ac:spMk id="2" creationId="{9E5DFA6D-CD51-4530-A0A4-309DA1A83038}"/>
          </ac:spMkLst>
        </pc:spChg>
        <pc:spChg chg="del mod">
          <ac:chgData name="dan" userId="52998601ba1e9464" providerId="LiveId" clId="{19DCA71C-59DA-4BE2-80FE-712F63F41E9E}" dt="2021-12-08T07:42:16.681" v="185" actId="478"/>
          <ac:spMkLst>
            <pc:docMk/>
            <pc:sldMk cId="1289069313" sldId="257"/>
            <ac:spMk id="3" creationId="{4B0038BD-3421-4DC6-9824-2D24EF7EB49B}"/>
          </ac:spMkLst>
        </pc:spChg>
        <pc:spChg chg="add del mod">
          <ac:chgData name="dan" userId="52998601ba1e9464" providerId="LiveId" clId="{19DCA71C-59DA-4BE2-80FE-712F63F41E9E}" dt="2021-12-08T07:42:20.756" v="186" actId="478"/>
          <ac:spMkLst>
            <pc:docMk/>
            <pc:sldMk cId="1289069313" sldId="257"/>
            <ac:spMk id="5" creationId="{AA14C672-2F12-46FB-AB3E-6AB931B4B491}"/>
          </ac:spMkLst>
        </pc:spChg>
        <pc:spChg chg="add mod">
          <ac:chgData name="dan" userId="52998601ba1e9464" providerId="LiveId" clId="{19DCA71C-59DA-4BE2-80FE-712F63F41E9E}" dt="2021-12-08T07:48:22.235" v="797" actId="20577"/>
          <ac:spMkLst>
            <pc:docMk/>
            <pc:sldMk cId="1289069313" sldId="257"/>
            <ac:spMk id="10" creationId="{2C3B73E5-1FB1-4FEE-8465-0A9E1F996B71}"/>
          </ac:spMkLst>
        </pc:spChg>
        <pc:picChg chg="add mod">
          <ac:chgData name="dan" userId="52998601ba1e9464" providerId="LiveId" clId="{19DCA71C-59DA-4BE2-80FE-712F63F41E9E}" dt="2021-12-08T07:45:19.367" v="230" actId="1076"/>
          <ac:picMkLst>
            <pc:docMk/>
            <pc:sldMk cId="1289069313" sldId="257"/>
            <ac:picMk id="7" creationId="{70DE78D2-8F2A-4A35-B01D-DB1AD0115AD6}"/>
          </ac:picMkLst>
        </pc:picChg>
        <pc:picChg chg="add mod">
          <ac:chgData name="dan" userId="52998601ba1e9464" providerId="LiveId" clId="{19DCA71C-59DA-4BE2-80FE-712F63F41E9E}" dt="2021-12-08T07:45:21.918" v="231" actId="1076"/>
          <ac:picMkLst>
            <pc:docMk/>
            <pc:sldMk cId="1289069313" sldId="257"/>
            <ac:picMk id="9" creationId="{DFC5AD88-4424-4464-B69C-6FA2ADFE44A9}"/>
          </ac:picMkLst>
        </pc:picChg>
      </pc:sldChg>
      <pc:sldChg chg="addSp delSp modSp mod">
        <pc:chgData name="dan" userId="52998601ba1e9464" providerId="LiveId" clId="{19DCA71C-59DA-4BE2-80FE-712F63F41E9E}" dt="2021-12-08T07:36:14.420" v="20" actId="14100"/>
        <pc:sldMkLst>
          <pc:docMk/>
          <pc:sldMk cId="580668970" sldId="258"/>
        </pc:sldMkLst>
        <pc:spChg chg="del">
          <ac:chgData name="dan" userId="52998601ba1e9464" providerId="LiveId" clId="{19DCA71C-59DA-4BE2-80FE-712F63F41E9E}" dt="2021-12-08T07:35:23.237" v="0" actId="478"/>
          <ac:spMkLst>
            <pc:docMk/>
            <pc:sldMk cId="580668970" sldId="258"/>
            <ac:spMk id="3" creationId="{25678A76-F2C1-4110-8BDA-5699F9FEAE56}"/>
          </ac:spMkLst>
        </pc:spChg>
        <pc:picChg chg="add mod">
          <ac:chgData name="dan" userId="52998601ba1e9464" providerId="LiveId" clId="{19DCA71C-59DA-4BE2-80FE-712F63F41E9E}" dt="2021-12-08T07:36:14.420" v="20" actId="14100"/>
          <ac:picMkLst>
            <pc:docMk/>
            <pc:sldMk cId="580668970" sldId="258"/>
            <ac:picMk id="5" creationId="{B980D2B5-DAA9-4C40-A838-2ECB31198CE1}"/>
          </ac:picMkLst>
        </pc:picChg>
        <pc:picChg chg="add mod">
          <ac:chgData name="dan" userId="52998601ba1e9464" providerId="LiveId" clId="{19DCA71C-59DA-4BE2-80FE-712F63F41E9E}" dt="2021-12-08T07:36:07.592" v="18" actId="1076"/>
          <ac:picMkLst>
            <pc:docMk/>
            <pc:sldMk cId="580668970" sldId="258"/>
            <ac:picMk id="7" creationId="{A233FFCC-F9B6-4154-8C3A-63783D8220F5}"/>
          </ac:picMkLst>
        </pc:picChg>
      </pc:sldChg>
      <pc:sldChg chg="modSp mod">
        <pc:chgData name="dan" userId="52998601ba1e9464" providerId="LiveId" clId="{19DCA71C-59DA-4BE2-80FE-712F63F41E9E}" dt="2021-12-08T09:27:31.023" v="4918" actId="20577"/>
        <pc:sldMkLst>
          <pc:docMk/>
          <pc:sldMk cId="2038844316" sldId="259"/>
        </pc:sldMkLst>
        <pc:spChg chg="mod">
          <ac:chgData name="dan" userId="52998601ba1e9464" providerId="LiveId" clId="{19DCA71C-59DA-4BE2-80FE-712F63F41E9E}" dt="2021-12-08T09:27:31.023" v="4918" actId="20577"/>
          <ac:spMkLst>
            <pc:docMk/>
            <pc:sldMk cId="2038844316" sldId="259"/>
            <ac:spMk id="3" creationId="{EF8A454D-6923-498F-9332-631D0A27A317}"/>
          </ac:spMkLst>
        </pc:spChg>
      </pc:sldChg>
      <pc:sldChg chg="addSp delSp modSp new mod setBg">
        <pc:chgData name="dan" userId="52998601ba1e9464" providerId="LiveId" clId="{19DCA71C-59DA-4BE2-80FE-712F63F41E9E}" dt="2021-12-08T07:41:14.323" v="183" actId="1076"/>
        <pc:sldMkLst>
          <pc:docMk/>
          <pc:sldMk cId="2743115097" sldId="262"/>
        </pc:sldMkLst>
        <pc:spChg chg="mod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2" creationId="{E5B8839D-2390-48A0-855D-9B4EDC7D4CF3}"/>
          </ac:spMkLst>
        </pc:spChg>
        <pc:spChg chg="del">
          <ac:chgData name="dan" userId="52998601ba1e9464" providerId="LiveId" clId="{19DCA71C-59DA-4BE2-80FE-712F63F41E9E}" dt="2021-12-08T07:36:55.797" v="48" actId="478"/>
          <ac:spMkLst>
            <pc:docMk/>
            <pc:sldMk cId="2743115097" sldId="262"/>
            <ac:spMk id="3" creationId="{FE6FCEB1-FB48-48FF-9997-6A6C35FE5405}"/>
          </ac:spMkLst>
        </pc:spChg>
        <pc:spChg chg="add mod">
          <ac:chgData name="dan" userId="52998601ba1e9464" providerId="LiveId" clId="{19DCA71C-59DA-4BE2-80FE-712F63F41E9E}" dt="2021-12-08T07:41:14.323" v="183" actId="1076"/>
          <ac:spMkLst>
            <pc:docMk/>
            <pc:sldMk cId="2743115097" sldId="262"/>
            <ac:spMk id="6" creationId="{BC1900E9-18DE-487E-B7DA-304849EE4E63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1" creationId="{FF9B822F-893E-44C8-963C-64F50ACECBB2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3" creationId="{EBF87945-A001-489F-9D9B-7D9435F0B9CA}"/>
          </ac:spMkLst>
        </pc:spChg>
        <pc:picChg chg="add mod">
          <ac:chgData name="dan" userId="52998601ba1e9464" providerId="LiveId" clId="{19DCA71C-59DA-4BE2-80FE-712F63F41E9E}" dt="2021-12-08T07:38:59.364" v="89" actId="26606"/>
          <ac:picMkLst>
            <pc:docMk/>
            <pc:sldMk cId="2743115097" sldId="262"/>
            <ac:picMk id="5" creationId="{275C2D2F-DC04-476B-A7A2-FB99EB75DC10}"/>
          </ac:picMkLst>
        </pc:picChg>
      </pc:sldChg>
      <pc:sldChg chg="addSp delSp modSp new mod">
        <pc:chgData name="dan" userId="52998601ba1e9464" providerId="LiveId" clId="{19DCA71C-59DA-4BE2-80FE-712F63F41E9E}" dt="2021-12-08T08:04:50.966" v="1605" actId="20577"/>
        <pc:sldMkLst>
          <pc:docMk/>
          <pc:sldMk cId="1210001283" sldId="263"/>
        </pc:sldMkLst>
        <pc:spChg chg="mod">
          <ac:chgData name="dan" userId="52998601ba1e9464" providerId="LiveId" clId="{19DCA71C-59DA-4BE2-80FE-712F63F41E9E}" dt="2021-12-08T07:54:40.773" v="849" actId="20577"/>
          <ac:spMkLst>
            <pc:docMk/>
            <pc:sldMk cId="1210001283" sldId="263"/>
            <ac:spMk id="2" creationId="{E901A6C3-F72A-497A-8E3E-CEF2E243711C}"/>
          </ac:spMkLst>
        </pc:spChg>
        <pc:spChg chg="add del">
          <ac:chgData name="dan" userId="52998601ba1e9464" providerId="LiveId" clId="{19DCA71C-59DA-4BE2-80FE-712F63F41E9E}" dt="2021-12-08T07:58:32.258" v="852" actId="931"/>
          <ac:spMkLst>
            <pc:docMk/>
            <pc:sldMk cId="1210001283" sldId="263"/>
            <ac:spMk id="3" creationId="{9E116683-A4BD-401D-9207-F5E6D7ECFB4B}"/>
          </ac:spMkLst>
        </pc:spChg>
        <pc:spChg chg="add del mod">
          <ac:chgData name="dan" userId="52998601ba1e9464" providerId="LiveId" clId="{19DCA71C-59DA-4BE2-80FE-712F63F41E9E}" dt="2021-12-08T07:57:55.240" v="851"/>
          <ac:spMkLst>
            <pc:docMk/>
            <pc:sldMk cId="1210001283" sldId="263"/>
            <ac:spMk id="4" creationId="{9E938546-A5D9-4B9E-974E-77763FA4084B}"/>
          </ac:spMkLst>
        </pc:spChg>
        <pc:spChg chg="add mod">
          <ac:chgData name="dan" userId="52998601ba1e9464" providerId="LiveId" clId="{19DCA71C-59DA-4BE2-80FE-712F63F41E9E}" dt="2021-12-08T08:04:50.966" v="1605" actId="20577"/>
          <ac:spMkLst>
            <pc:docMk/>
            <pc:sldMk cId="1210001283" sldId="263"/>
            <ac:spMk id="7" creationId="{F02D071F-AA99-4D7F-A54E-E2C18DEE2F4C}"/>
          </ac:spMkLst>
        </pc:spChg>
        <pc:picChg chg="add mod">
          <ac:chgData name="dan" userId="52998601ba1e9464" providerId="LiveId" clId="{19DCA71C-59DA-4BE2-80FE-712F63F41E9E}" dt="2021-12-08T07:58:41.139" v="855" actId="1076"/>
          <ac:picMkLst>
            <pc:docMk/>
            <pc:sldMk cId="1210001283" sldId="263"/>
            <ac:picMk id="6" creationId="{0CAA84E1-555A-4572-936B-19299817F9C9}"/>
          </ac:picMkLst>
        </pc:picChg>
      </pc:sldChg>
      <pc:sldChg chg="modSp new mod ord">
        <pc:chgData name="dan" userId="52998601ba1e9464" providerId="LiveId" clId="{19DCA71C-59DA-4BE2-80FE-712F63F41E9E}" dt="2021-12-08T08:45:56.433" v="3947" actId="20577"/>
        <pc:sldMkLst>
          <pc:docMk/>
          <pc:sldMk cId="1116559384" sldId="264"/>
        </pc:sldMkLst>
        <pc:spChg chg="mod">
          <ac:chgData name="dan" userId="52998601ba1e9464" providerId="LiveId" clId="{19DCA71C-59DA-4BE2-80FE-712F63F41E9E}" dt="2021-12-08T08:45:56.433" v="3947" actId="20577"/>
          <ac:spMkLst>
            <pc:docMk/>
            <pc:sldMk cId="1116559384" sldId="264"/>
            <ac:spMk id="3" creationId="{617DE4A2-DDF2-4D3D-B625-F1A13438CE22}"/>
          </ac:spMkLst>
        </pc:spChg>
      </pc:sldChg>
      <pc:sldChg chg="modSp new mod">
        <pc:chgData name="dan" userId="52998601ba1e9464" providerId="LiveId" clId="{19DCA71C-59DA-4BE2-80FE-712F63F41E9E}" dt="2021-12-08T09:11:20.901" v="4580" actId="20577"/>
        <pc:sldMkLst>
          <pc:docMk/>
          <pc:sldMk cId="2239259575" sldId="265"/>
        </pc:sldMkLst>
        <pc:spChg chg="mod">
          <ac:chgData name="dan" userId="52998601ba1e9464" providerId="LiveId" clId="{19DCA71C-59DA-4BE2-80FE-712F63F41E9E}" dt="2021-12-08T08:22:37.980" v="1927" actId="20577"/>
          <ac:spMkLst>
            <pc:docMk/>
            <pc:sldMk cId="2239259575" sldId="265"/>
            <ac:spMk id="2" creationId="{AAD67D5E-5D5C-4328-A672-6942E13EA394}"/>
          </ac:spMkLst>
        </pc:spChg>
        <pc:spChg chg="mod">
          <ac:chgData name="dan" userId="52998601ba1e9464" providerId="LiveId" clId="{19DCA71C-59DA-4BE2-80FE-712F63F41E9E}" dt="2021-12-08T09:11:20.901" v="4580" actId="20577"/>
          <ac:spMkLst>
            <pc:docMk/>
            <pc:sldMk cId="2239259575" sldId="265"/>
            <ac:spMk id="3" creationId="{BCDBEC09-12C4-4523-9DB1-90D0E2CF9F1B}"/>
          </ac:spMkLst>
        </pc:spChg>
      </pc:sldChg>
      <pc:sldChg chg="modSp new mod">
        <pc:chgData name="dan" userId="52998601ba1e9464" providerId="LiveId" clId="{19DCA71C-59DA-4BE2-80FE-712F63F41E9E}" dt="2021-12-08T09:13:12.551" v="4590" actId="20577"/>
        <pc:sldMkLst>
          <pc:docMk/>
          <pc:sldMk cId="3568464628" sldId="266"/>
        </pc:sldMkLst>
        <pc:spChg chg="mod">
          <ac:chgData name="dan" userId="52998601ba1e9464" providerId="LiveId" clId="{19DCA71C-59DA-4BE2-80FE-712F63F41E9E}" dt="2021-12-08T08:28:34.420" v="2904" actId="20577"/>
          <ac:spMkLst>
            <pc:docMk/>
            <pc:sldMk cId="3568464628" sldId="266"/>
            <ac:spMk id="2" creationId="{E1351F20-6604-4E64-90BE-2354F967EFA0}"/>
          </ac:spMkLst>
        </pc:spChg>
        <pc:spChg chg="mod">
          <ac:chgData name="dan" userId="52998601ba1e9464" providerId="LiveId" clId="{19DCA71C-59DA-4BE2-80FE-712F63F41E9E}" dt="2021-12-08T09:13:12.551" v="4590" actId="20577"/>
          <ac:spMkLst>
            <pc:docMk/>
            <pc:sldMk cId="3568464628" sldId="266"/>
            <ac:spMk id="3" creationId="{D2FDC841-B9ED-43C0-9CF4-4DC2F6313E29}"/>
          </ac:spMkLst>
        </pc:spChg>
      </pc:sldChg>
      <pc:sldChg chg="modSp new mod">
        <pc:chgData name="dan" userId="52998601ba1e9464" providerId="LiveId" clId="{19DCA71C-59DA-4BE2-80FE-712F63F41E9E}" dt="2021-12-08T09:36:31.393" v="5445" actId="20577"/>
        <pc:sldMkLst>
          <pc:docMk/>
          <pc:sldMk cId="2432020139" sldId="267"/>
        </pc:sldMkLst>
        <pc:spChg chg="mod">
          <ac:chgData name="dan" userId="52998601ba1e9464" providerId="LiveId" clId="{19DCA71C-59DA-4BE2-80FE-712F63F41E9E}" dt="2021-12-08T08:46:31.911" v="3984" actId="20577"/>
          <ac:spMkLst>
            <pc:docMk/>
            <pc:sldMk cId="2432020139" sldId="267"/>
            <ac:spMk id="2" creationId="{7499F57B-C6F3-45F4-98BB-5B6882C5F274}"/>
          </ac:spMkLst>
        </pc:spChg>
        <pc:spChg chg="mod">
          <ac:chgData name="dan" userId="52998601ba1e9464" providerId="LiveId" clId="{19DCA71C-59DA-4BE2-80FE-712F63F41E9E}" dt="2021-12-08T09:36:31.393" v="5445" actId="20577"/>
          <ac:spMkLst>
            <pc:docMk/>
            <pc:sldMk cId="2432020139" sldId="267"/>
            <ac:spMk id="3" creationId="{C747F49B-95DB-40E3-855A-E19424E2E136}"/>
          </ac:spMkLst>
        </pc:spChg>
      </pc:sldChg>
      <pc:sldChg chg="addSp delSp modSp new mod">
        <pc:chgData name="dan" userId="52998601ba1e9464" providerId="LiveId" clId="{19DCA71C-59DA-4BE2-80FE-712F63F41E9E}" dt="2021-12-08T09:41:28.389" v="5654" actId="208"/>
        <pc:sldMkLst>
          <pc:docMk/>
          <pc:sldMk cId="263045210" sldId="268"/>
        </pc:sldMkLst>
        <pc:spChg chg="mod">
          <ac:chgData name="dan" userId="52998601ba1e9464" providerId="LiveId" clId="{19DCA71C-59DA-4BE2-80FE-712F63F41E9E}" dt="2021-12-08T09:36:58.094" v="5472" actId="20577"/>
          <ac:spMkLst>
            <pc:docMk/>
            <pc:sldMk cId="263045210" sldId="268"/>
            <ac:spMk id="2" creationId="{620DA688-7B76-4660-9F30-B6509E0CD31D}"/>
          </ac:spMkLst>
        </pc:spChg>
        <pc:spChg chg="del">
          <ac:chgData name="dan" userId="52998601ba1e9464" providerId="LiveId" clId="{19DCA71C-59DA-4BE2-80FE-712F63F41E9E}" dt="2021-12-08T09:38:43.454" v="5473" actId="931"/>
          <ac:spMkLst>
            <pc:docMk/>
            <pc:sldMk cId="263045210" sldId="268"/>
            <ac:spMk id="3" creationId="{8844F328-A7B2-4E0C-81F6-F256A68EE1D2}"/>
          </ac:spMkLst>
        </pc:spChg>
        <pc:spChg chg="add mod">
          <ac:chgData name="dan" userId="52998601ba1e9464" providerId="LiveId" clId="{19DCA71C-59DA-4BE2-80FE-712F63F41E9E}" dt="2021-12-08T09:40:51.453" v="5650" actId="20577"/>
          <ac:spMkLst>
            <pc:docMk/>
            <pc:sldMk cId="263045210" sldId="268"/>
            <ac:spMk id="6" creationId="{DEE31663-1E5F-434D-B87E-1A40F0A67528}"/>
          </ac:spMkLst>
        </pc:spChg>
        <pc:spChg chg="add mod">
          <ac:chgData name="dan" userId="52998601ba1e9464" providerId="LiveId" clId="{19DCA71C-59DA-4BE2-80FE-712F63F41E9E}" dt="2021-12-08T09:41:28.389" v="5654" actId="208"/>
          <ac:spMkLst>
            <pc:docMk/>
            <pc:sldMk cId="263045210" sldId="268"/>
            <ac:spMk id="7" creationId="{050B7027-CD6A-4EBD-9446-B36334DE35CD}"/>
          </ac:spMkLst>
        </pc:spChg>
        <pc:picChg chg="add mod">
          <ac:chgData name="dan" userId="52998601ba1e9464" providerId="LiveId" clId="{19DCA71C-59DA-4BE2-80FE-712F63F41E9E}" dt="2021-12-08T09:39:04.255" v="5478" actId="1076"/>
          <ac:picMkLst>
            <pc:docMk/>
            <pc:sldMk cId="263045210" sldId="268"/>
            <ac:picMk id="5" creationId="{A5DA2DD5-5121-46A1-993F-76899FA535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D5E-5D5C-4328-A672-6942E13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EC09-12C4-4523-9DB1-90D0E2C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20000 Bootstrap samples of size 200  from our original sample of 226 shows for each season.  Corresponding season 1 and season 2 values were not picked.  </a:t>
            </a:r>
            <a:r>
              <a:rPr lang="en-US" dirty="0" err="1"/>
              <a:t>I.e</a:t>
            </a:r>
            <a:r>
              <a:rPr lang="en-US" dirty="0"/>
              <a:t> they were not sampled in pairs.  They were sampled separately with replacement.  This means that the sample taken for season 1 is independent here from the sample taken for season 2.</a:t>
            </a:r>
          </a:p>
          <a:p>
            <a:r>
              <a:rPr lang="en-US" dirty="0"/>
              <a:t>Since the season 1 values in the boot strap samples were gathered independently from the season 2 values, we should no longer be in violation of the independence assumption for a two-sample t test.</a:t>
            </a:r>
          </a:p>
        </p:txBody>
      </p:sp>
    </p:spTree>
    <p:extLst>
      <p:ext uri="{BB962C8B-B14F-4D97-AF65-F5344CB8AC3E}">
        <p14:creationId xmlns:p14="http://schemas.microsoft.com/office/powerpoint/2010/main" val="223925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20-6604-4E64-90BE-2354F96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841-B9ED-43C0-9CF4-4DC2F631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from 20000 two-sample t-tests on bootstrap samples was .427 (.30).  This seems substantially lower than our original calculated p </a:t>
            </a:r>
            <a:r>
              <a:rPr lang="en-US" dirty="0" err="1"/>
              <a:t>val</a:t>
            </a:r>
            <a:r>
              <a:rPr lang="en-US" dirty="0"/>
              <a:t> of .462.</a:t>
            </a:r>
          </a:p>
          <a:p>
            <a:r>
              <a:rPr lang="en-US" dirty="0"/>
              <a:t> Still no statistically significant evidence of difference in population means between season 1 and season 2, so our interpretation of the results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56846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57B-C6F3-45F4-98BB-5B6882C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49B-95DB-40E3-855A-E19424E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Sampled 20000 bootstrap samples from original 226 shows data, but this time in pairs so now we  should be violating the independence assumption again.</a:t>
            </a:r>
          </a:p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sampling this way was .431 (.30). A bit greater than the Mean p </a:t>
            </a:r>
            <a:r>
              <a:rPr lang="en-US" dirty="0" err="1"/>
              <a:t>val</a:t>
            </a:r>
            <a:r>
              <a:rPr lang="en-US" dirty="0"/>
              <a:t> of .427(.30) when sampling independently.</a:t>
            </a:r>
          </a:p>
          <a:p>
            <a:r>
              <a:rPr lang="en-US" dirty="0"/>
              <a:t>The fact that there is a noticeable difference in mean p value despite such large sample sizes seems to indicate that sampling independently instead of in pairs has an impact on the analysis.  </a:t>
            </a:r>
          </a:p>
          <a:p>
            <a:r>
              <a:rPr lang="en-US" dirty="0"/>
              <a:t>Difference in mean p </a:t>
            </a:r>
            <a:r>
              <a:rPr lang="en-US" dirty="0" err="1"/>
              <a:t>vals</a:t>
            </a:r>
            <a:r>
              <a:rPr lang="en-US" dirty="0"/>
              <a:t> isn’t huge, which could indicate that a paired samples t-test isn’t being impacted too much data due to failing the independence assumption in this case.  This supports the viability of its use on the original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11AA-1789-4897-AE4D-753B0A9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E4A2-DDF2-4D3D-B625-F1A13438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pPr marL="0" indent="0">
              <a:buNone/>
            </a:pPr>
            <a:r>
              <a:rPr lang="en-US" dirty="0"/>
              <a:t>Make plot of confidence intervals of the 1000 bootstrapped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bootstrap Sampling in pairs instead of independently and see how this impacts the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 with various assumptions applied and sample from various distributions instead.  Compare the confidence intervals that result from these methods</a:t>
            </a:r>
          </a:p>
        </p:txBody>
      </p:sp>
    </p:spTree>
    <p:extLst>
      <p:ext uri="{BB962C8B-B14F-4D97-AF65-F5344CB8AC3E}">
        <p14:creationId xmlns:p14="http://schemas.microsoft.com/office/powerpoint/2010/main" val="111655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independent. We could also try a paired t test.</a:t>
            </a:r>
          </a:p>
          <a:p>
            <a:r>
              <a:rPr lang="en-US" dirty="0"/>
              <a:t>Use Monte Carlo analysis to determine the effectiveness of a two-sample t test and paired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688-7B76-4660-9F30-B6509E0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5DA2DD5-5121-46A1-993F-76899FA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59" y="1719024"/>
            <a:ext cx="6039693" cy="3419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31663-1E5F-434D-B87E-1A40F0A67528}"/>
              </a:ext>
            </a:extLst>
          </p:cNvPr>
          <p:cNvSpPr txBox="1"/>
          <p:nvPr/>
        </p:nvSpPr>
        <p:spPr>
          <a:xfrm>
            <a:off x="1490133" y="5791200"/>
            <a:ext cx="1005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</a:t>
            </a:r>
            <a:r>
              <a:rPr lang="en-US" dirty="0" err="1"/>
              <a:t>val</a:t>
            </a:r>
            <a:r>
              <a:rPr lang="en-US" dirty="0"/>
              <a:t> of &lt; .001 confirms our expectation that season 1 values and season 2 values are not independent of </a:t>
            </a:r>
          </a:p>
          <a:p>
            <a:r>
              <a:rPr lang="en-US" dirty="0"/>
              <a:t>one another.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B7027-CD6A-4EBD-9446-B36334DE35CD}"/>
              </a:ext>
            </a:extLst>
          </p:cNvPr>
          <p:cNvSpPr/>
          <p:nvPr/>
        </p:nvSpPr>
        <p:spPr>
          <a:xfrm>
            <a:off x="5750560" y="3576320"/>
            <a:ext cx="60960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</a:t>
            </a:r>
            <a:r>
              <a:rPr lang="en-US"/>
              <a:t>226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660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Exploratory Analysis Cont.</vt:lpstr>
      <vt:lpstr>Two-Sample T Test Results</vt:lpstr>
      <vt:lpstr>Bootstrap Sampling</vt:lpstr>
      <vt:lpstr>Bootstrap Sampling Cont.</vt:lpstr>
      <vt:lpstr>Bootstrap Sampling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3</cp:revision>
  <dcterms:created xsi:type="dcterms:W3CDTF">2021-12-08T04:13:05Z</dcterms:created>
  <dcterms:modified xsi:type="dcterms:W3CDTF">2021-12-08T09:41:52Z</dcterms:modified>
</cp:coreProperties>
</file>