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09438-B699-DA44-B5D2-79B849555691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4B2AA-96C3-1F4F-B72D-43F3604F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4B2AA-96C3-1F4F-B72D-43F3604FB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2/10/15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5" y="639627"/>
            <a:ext cx="7772400" cy="348147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</a:t>
            </a:r>
            <a:r>
              <a:rPr lang="en-US" dirty="0" smtClean="0"/>
              <a:t>in </a:t>
            </a:r>
            <a:br>
              <a:rPr lang="en-US" dirty="0" smtClean="0"/>
            </a:br>
            <a:r>
              <a:rPr lang="en-US" sz="3600" dirty="0" smtClean="0"/>
              <a:t>            with </a:t>
            </a:r>
            <a:r>
              <a:rPr lang="en-US" sz="3600" dirty="0" err="1"/>
              <a:t>Gelman&amp;Hill</a:t>
            </a:r>
            <a:r>
              <a:rPr lang="en-US" sz="3600" dirty="0"/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Kedar </a:t>
            </a:r>
            <a:r>
              <a:rPr lang="en-US" dirty="0" err="1" smtClean="0"/>
              <a:t>Patil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Stat 4701 – Spring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68" y="2380364"/>
            <a:ext cx="1270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Useful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785" y="1683030"/>
            <a:ext cx="3615238" cy="20169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 Graphics Cookbook, by Winston Chang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15" y="1393110"/>
            <a:ext cx="1663549" cy="218257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34185" y="4004203"/>
            <a:ext cx="3615238" cy="201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Lynda.com</a:t>
            </a:r>
            <a:r>
              <a:rPr lang="en-US" sz="2000" dirty="0" smtClean="0"/>
              <a:t> – Up and Running with R</a:t>
            </a:r>
          </a:p>
          <a:p>
            <a:endParaRPr lang="en-US" sz="2000" dirty="0" smtClean="0"/>
          </a:p>
        </p:txBody>
      </p:sp>
      <p:pic>
        <p:nvPicPr>
          <p:cNvPr id="6" name="Picture 5" descr="Screen Shot 2015-02-10 at 8.03.4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15" y="3852336"/>
            <a:ext cx="3321140" cy="20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10"/>
            <a:ext cx="7931823" cy="48746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Project overview</a:t>
            </a:r>
          </a:p>
          <a:p>
            <a:r>
              <a:rPr lang="en-US" sz="2000" dirty="0" smtClean="0"/>
              <a:t>Findings</a:t>
            </a:r>
          </a:p>
          <a:p>
            <a:r>
              <a:rPr lang="en-US" sz="2000" dirty="0" smtClean="0"/>
              <a:t>Required packages</a:t>
            </a:r>
          </a:p>
          <a:p>
            <a:r>
              <a:rPr lang="en-US" sz="2000" dirty="0" smtClean="0"/>
              <a:t>Useful resources</a:t>
            </a:r>
          </a:p>
          <a:p>
            <a:r>
              <a:rPr lang="en-US" sz="2000" dirty="0" smtClean="0"/>
              <a:t>Code Demo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982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110"/>
            <a:ext cx="8229600" cy="4874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Research objective</a:t>
            </a:r>
            <a:endParaRPr lang="en-US" sz="2000" b="1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understand if there is a relation between child’s IQ and mother’s education or </a:t>
            </a:r>
            <a:r>
              <a:rPr lang="en-US" sz="2000" dirty="0" smtClean="0"/>
              <a:t>age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Data</a:t>
            </a:r>
            <a:endParaRPr lang="en-US" sz="2000" b="1" dirty="0"/>
          </a:p>
          <a:p>
            <a:r>
              <a:rPr lang="en-US" sz="2000" dirty="0" err="1" smtClean="0"/>
              <a:t>Gelman</a:t>
            </a:r>
            <a:r>
              <a:rPr lang="en-US" sz="2000" dirty="0" smtClean="0"/>
              <a:t> </a:t>
            </a:r>
            <a:r>
              <a:rPr lang="en-US" sz="2000" dirty="0"/>
              <a:t>&amp; </a:t>
            </a:r>
            <a:r>
              <a:rPr lang="en-US" sz="2000" dirty="0" smtClean="0"/>
              <a:t>Hill – </a:t>
            </a:r>
            <a:r>
              <a:rPr lang="en-US" sz="2000" i="1" dirty="0" err="1" smtClean="0"/>
              <a:t>child.iq.dta</a:t>
            </a:r>
            <a:endParaRPr lang="en-US" sz="2000" i="1" dirty="0" smtClean="0"/>
          </a:p>
          <a:p>
            <a:r>
              <a:rPr lang="en-US" sz="2000" dirty="0" smtClean="0"/>
              <a:t>400 observations of </a:t>
            </a:r>
            <a:r>
              <a:rPr lang="en-US" sz="2000" i="1" dirty="0" smtClean="0"/>
              <a:t>Child IQ, Mother’s education, Mother’ age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Findings</a:t>
            </a:r>
          </a:p>
          <a:p>
            <a:r>
              <a:rPr lang="en-US" sz="2000" dirty="0" smtClean="0"/>
              <a:t>Positive relationship observed between mom’s education and Child’s IQ</a:t>
            </a:r>
          </a:p>
          <a:p>
            <a:r>
              <a:rPr lang="en-US" sz="2000" dirty="0" smtClean="0"/>
              <a:t>Mom’s age is also correlated with Mom’s education</a:t>
            </a:r>
          </a:p>
          <a:p>
            <a:r>
              <a:rPr lang="en-US" sz="2000" dirty="0" smtClean="0"/>
              <a:t>No apparent relation between Mom’s age and Child’s IQ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065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Frequency Distribution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10"/>
            <a:ext cx="7931823" cy="48746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Education category 2 has highest representation, and category 4 has the least</a:t>
            </a:r>
          </a:p>
          <a:p>
            <a:r>
              <a:rPr lang="en-US" sz="2000" dirty="0" smtClean="0"/>
              <a:t>Age distribution is fairly symmetric, with peak at ~23 years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49" y="2681498"/>
            <a:ext cx="3487937" cy="3748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225" y="2658196"/>
            <a:ext cx="348841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Scatter Plots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10"/>
            <a:ext cx="7931823" cy="48746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 much is apparent from scatter plots</a:t>
            </a:r>
          </a:p>
          <a:p>
            <a:r>
              <a:rPr lang="en-US" sz="2000" dirty="0" smtClean="0"/>
              <a:t>All points fall in buckets, indicating Age and Education are both categorical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7" y="2719730"/>
            <a:ext cx="3488412" cy="3749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890" y="2719730"/>
            <a:ext cx="348841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8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Matrix Scatter </a:t>
            </a:r>
            <a:r>
              <a:rPr lang="en-US" sz="4400" dirty="0" smtClean="0"/>
              <a:t>Plots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7812"/>
            <a:ext cx="3981839" cy="48746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Matrix scatter plots give the ability to view pairwise relationship between multiple variables at a time</a:t>
            </a:r>
          </a:p>
          <a:p>
            <a:endParaRPr lang="en-US" sz="2000" dirty="0"/>
          </a:p>
          <a:p>
            <a:r>
              <a:rPr lang="en-US" sz="2000" dirty="0" err="1"/>
              <a:t>g</a:t>
            </a:r>
            <a:r>
              <a:rPr lang="en-US" sz="2000" dirty="0" err="1" smtClean="0"/>
              <a:t>gplot</a:t>
            </a:r>
            <a:r>
              <a:rPr lang="en-US" sz="2000" dirty="0" smtClean="0"/>
              <a:t> does not have this functionality, so pair() function in base R package is used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83" y="1351694"/>
            <a:ext cx="4143254" cy="46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Box Plots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10"/>
            <a:ext cx="7931823" cy="48746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Positive relationship between education and Child’s IQ</a:t>
            </a:r>
          </a:p>
          <a:p>
            <a:r>
              <a:rPr lang="en-US" sz="2000" dirty="0" smtClean="0"/>
              <a:t>No apparent relation between Age and Child’s IQ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9" y="2656821"/>
            <a:ext cx="3488412" cy="3749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209" y="2684433"/>
            <a:ext cx="348841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3D Rotating Plots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10"/>
            <a:ext cx="7931823" cy="48746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3D Rotating Plot gives ability to visualize the interaction of all 3 variables together</a:t>
            </a:r>
          </a:p>
        </p:txBody>
      </p:sp>
      <p:pic>
        <p:nvPicPr>
          <p:cNvPr id="4" name="Picture 3" descr="Screen Shot 2015-02-09 at 10.20.0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9764" r="24967" b="12406"/>
          <a:stretch/>
        </p:blipFill>
        <p:spPr>
          <a:xfrm>
            <a:off x="2208784" y="2482493"/>
            <a:ext cx="42909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59"/>
            <a:ext cx="8229600" cy="977675"/>
          </a:xfrm>
        </p:spPr>
        <p:txBody>
          <a:bodyPr/>
          <a:lstStyle/>
          <a:p>
            <a:r>
              <a:rPr lang="en-US" sz="4400" dirty="0" smtClean="0"/>
              <a:t>Required Packages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10"/>
            <a:ext cx="7931823" cy="4874691"/>
          </a:xfrm>
        </p:spPr>
        <p:txBody>
          <a:bodyPr>
            <a:norm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gplot2</a:t>
            </a:r>
          </a:p>
          <a:p>
            <a:r>
              <a:rPr lang="en-US" sz="2000" dirty="0" smtClean="0"/>
              <a:t>MASS and </a:t>
            </a:r>
            <a:r>
              <a:rPr lang="en-US" sz="2000" dirty="0" err="1" smtClean="0"/>
              <a:t>plyr</a:t>
            </a:r>
            <a:r>
              <a:rPr lang="en-US" sz="2000" dirty="0" smtClean="0"/>
              <a:t> – for bar plot with summary statistics</a:t>
            </a:r>
          </a:p>
          <a:p>
            <a:r>
              <a:rPr lang="en-US" sz="2000" dirty="0" err="1" smtClean="0"/>
              <a:t>rgl</a:t>
            </a:r>
            <a:r>
              <a:rPr lang="en-US" sz="2000" dirty="0"/>
              <a:t> and </a:t>
            </a:r>
            <a:r>
              <a:rPr lang="en-US" sz="2000" dirty="0" err="1" smtClean="0"/>
              <a:t>RColorBrewer</a:t>
            </a:r>
            <a:r>
              <a:rPr lang="en-US" sz="2000" dirty="0" smtClean="0"/>
              <a:t> – for 3D rotating plots</a:t>
            </a:r>
          </a:p>
          <a:p>
            <a:r>
              <a:rPr lang="en-US" sz="2000" dirty="0" smtClean="0"/>
              <a:t>Install x11 for Mac – </a:t>
            </a:r>
            <a:r>
              <a:rPr lang="en-US" sz="2000" dirty="0"/>
              <a:t>for 3D rotating plots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156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67</TotalTime>
  <Words>257</Words>
  <Application>Microsoft Macintosh PowerPoint</Application>
  <PresentationFormat>On-screen Show (4:3)</PresentationFormat>
  <Paragraphs>52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ggplot in              with Gelman&amp;Hill data</vt:lpstr>
      <vt:lpstr>Agenda</vt:lpstr>
      <vt:lpstr>Overview</vt:lpstr>
      <vt:lpstr>Frequency Distribution</vt:lpstr>
      <vt:lpstr>Scatter Plots</vt:lpstr>
      <vt:lpstr>Matrix Scatter Plots</vt:lpstr>
      <vt:lpstr>Box Plots</vt:lpstr>
      <vt:lpstr>3D Rotating Plots</vt:lpstr>
      <vt:lpstr>Required Packages</vt:lpstr>
      <vt:lpstr>Useful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 in R with Gelman&amp;Hill data</dc:title>
  <dc:creator>Kedar</dc:creator>
  <cp:lastModifiedBy>Kedar</cp:lastModifiedBy>
  <cp:revision>45</cp:revision>
  <dcterms:created xsi:type="dcterms:W3CDTF">2015-02-10T02:34:10Z</dcterms:created>
  <dcterms:modified xsi:type="dcterms:W3CDTF">2015-02-10T18:03:38Z</dcterms:modified>
</cp:coreProperties>
</file>