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0"/>
    <p:restoredTop sz="94648"/>
  </p:normalViewPr>
  <p:slideViewPr>
    <p:cSldViewPr snapToGrid="0">
      <p:cViewPr varScale="1">
        <p:scale>
          <a:sx n="96" d="100"/>
          <a:sy n="96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9F49-EA5C-F375-58AF-519114B66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32E37-EB09-050B-4D98-8221F611D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F1CF-62E6-55B8-1D87-17EEF41B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5EB9-4189-2816-44A2-0018D437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0D33-C17F-73FB-53F5-458E1F1C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F163-A8D4-7EBD-2ABE-62C04F48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CB87C-1635-8B66-8962-6516D5BF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9E94-A337-958C-6B9E-6416E58F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D305-80A6-4731-6E6E-480CBD14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C01A-9511-8FBF-596D-8CBB399F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CD740-4AA8-10FD-8AE5-3F6DACCDA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7A7A5-A013-EB17-2A62-DFB3E9F5F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83A0-A0D4-808B-E21A-77275573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07DC-1577-0EB0-1004-2131C07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7DED-1F36-48B3-F940-A279F4E6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20E3-1D74-07EA-8288-DA4B47FF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1D07-4E9B-4CDA-AC19-8C214D61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9CFF-C557-FCF3-7F8E-E4D2F3C0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C8BC-C708-D84E-8B32-B4355394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FC34-6201-2BB8-8221-3DBDCA79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0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4383-4483-BA5A-2246-D268B00E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458C-2BB4-89DB-11C0-60766B917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47E53-2E96-92E1-6242-D5AF4A5F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D84E6-063D-9727-2CE8-D558117C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6683-0DE7-2A54-40A8-22E791B0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4C30-5BF1-05D3-B229-86C9D168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4F39-C4B9-7C00-B3C1-5ED3908C9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276EE-1017-6941-90B9-E9021DE2C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A5011-99E6-F0D7-B738-AAE67311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3646-0C14-BC42-F723-50692EB3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AC8FB-913B-C58E-B5EC-7A0D57B8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5A38-011E-D184-5B5F-38E7003E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AD4C-347F-C47B-843D-DE1F2BA6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FAD4-9314-3FB2-0F32-4518806E0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C2F3B-7AF1-43E2-EE2C-9D923A570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B414A-4415-8ECF-22E6-C5B2B0D5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E319D-B4A6-E572-8CF3-BCC47B9E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60E50-724D-9D19-99E1-C6BB7F6E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2B021-507C-6849-A95C-F68779B0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8C23-F9AD-38D4-9852-CFB7DF13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0CB3E-8FC2-E8EB-07C2-9F57DA8F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895AA-0CF8-FBC4-4C25-92FAC3C1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4F7A7-C826-219B-656B-86B4D215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0D223-DE26-8A5B-BD8A-6560A2F7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9F93C-32E1-9C96-3557-F1105E7B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E4B3C-9FDE-2A2D-6567-8D969E1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3780-0B1F-3777-E2A5-4AF05BAE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E47F-421A-0656-6E5A-F4DFF809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103B3-B259-CE0C-125D-3CDED7DD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10C8E-9F47-34BA-42ED-B61EC966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C776E-C1BC-6731-0D4A-238E075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7EBEA-C9B3-403B-0975-5CDFBE99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8EA3-679B-3CFF-C051-EE8F1234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F8A86-7BB5-091E-3933-642087C77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2768-23B2-7879-1E05-E2423F4C2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0304B-7026-FF2B-E556-5DB61656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681CF-B758-2A36-12C1-CC4702E3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46102-52C9-B7A1-800D-E0964D8C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3FBE1-8AE2-91C9-67CA-40E23800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F25D0-CA92-8D40-4158-CE4164C3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A000-D79F-991E-CEAC-07FCD73CC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F085B-1846-D84E-AE06-0F53136A435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A0E4-630E-9804-3D5A-77762995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9EAF-4215-9C0C-4224-2E8292521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682B1-CDC0-9E40-8E4B-868E71B1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5F79-03D8-107B-6EFF-B3A6AD8AF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800" dirty="0"/>
              <a:t>Pure Qualitative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13CD-D98F-3486-B4AC-70505AF52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Caleb Pope, Shayna </a:t>
            </a:r>
            <a:r>
              <a:rPr lang="en-US" dirty="0" err="1"/>
              <a:t>Uhryn</a:t>
            </a:r>
            <a:r>
              <a:rPr lang="en-US" dirty="0"/>
              <a:t>, &amp; Allison Jung</a:t>
            </a:r>
          </a:p>
        </p:txBody>
      </p:sp>
    </p:spTree>
    <p:extLst>
      <p:ext uri="{BB962C8B-B14F-4D97-AF65-F5344CB8AC3E}">
        <p14:creationId xmlns:p14="http://schemas.microsoft.com/office/powerpoint/2010/main" val="144305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5ACB-6C22-77B5-A62D-48FB34BB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outcomes observed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922D-E7E8-0AFE-454B-C81F3D81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1269-F99B-D5CB-307E-84DAA830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ADA9-47DF-E60E-7293-CB265DE8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 results mean</a:t>
            </a:r>
          </a:p>
          <a:p>
            <a:r>
              <a:rPr lang="en-US" dirty="0"/>
              <a:t>Discuss research method use</a:t>
            </a:r>
          </a:p>
        </p:txBody>
      </p:sp>
    </p:spTree>
    <p:extLst>
      <p:ext uri="{BB962C8B-B14F-4D97-AF65-F5344CB8AC3E}">
        <p14:creationId xmlns:p14="http://schemas.microsoft.com/office/powerpoint/2010/main" val="269446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B33B-F5CF-41C9-8B6C-EB9BDB20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conclusions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387E-83AA-DE70-C39B-5B212183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9BBA-741B-2D11-54BD-227B08DD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&amp; limitations of research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18B6-E516-F745-1F25-81028DEC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from literature example</a:t>
            </a:r>
          </a:p>
        </p:txBody>
      </p:sp>
    </p:spTree>
    <p:extLst>
      <p:ext uri="{BB962C8B-B14F-4D97-AF65-F5344CB8AC3E}">
        <p14:creationId xmlns:p14="http://schemas.microsoft.com/office/powerpoint/2010/main" val="395673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27F0-FB01-1EDC-D27A-AA76D6FD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704C-B46B-686A-3064-58D2D861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7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2DA5-61EA-ED30-66CE-B1B6827B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methodologies</a:t>
            </a:r>
          </a:p>
        </p:txBody>
      </p:sp>
      <p:pic>
        <p:nvPicPr>
          <p:cNvPr id="5" name="Picture 4" descr="A diagram of a scientific experiment&#10;&#10;Description automatically generated">
            <a:extLst>
              <a:ext uri="{FF2B5EF4-FFF2-40B4-BE49-F238E27FC236}">
                <a16:creationId xmlns:a16="http://schemas.microsoft.com/office/drawing/2014/main" id="{F948C942-46E3-E213-0797-31CA6C39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53039"/>
            <a:ext cx="7772400" cy="40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B310-98F9-FBA3-95FD-9AC8E444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56E1-E18D-44CB-F583-A9E7D64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what it is</a:t>
            </a:r>
          </a:p>
          <a:p>
            <a:r>
              <a:rPr lang="en-US" dirty="0"/>
              <a:t>Explain why we use it</a:t>
            </a:r>
          </a:p>
        </p:txBody>
      </p:sp>
    </p:spTree>
    <p:extLst>
      <p:ext uri="{BB962C8B-B14F-4D97-AF65-F5344CB8AC3E}">
        <p14:creationId xmlns:p14="http://schemas.microsoft.com/office/powerpoint/2010/main" val="12324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0448-77E6-254C-E4AF-D135BE43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9A5C-1A3E-6EE3-0576-F15C7F15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9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053E-6166-C70A-39E1-4BDCC37F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8AAC-9FAE-F12E-AC50-62CEECB5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E105-7D66-CD1B-601D-E9BE0736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323A-6E5E-BBA7-686F-6E7F1941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1C49-3A64-E0F1-A9C6-803960C4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research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5DBA-4E94-F1C1-CB0C-D173345E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Aims</a:t>
            </a:r>
          </a:p>
          <a:p>
            <a:r>
              <a:rPr lang="en-US" dirty="0"/>
              <a:t>Definitions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6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6D92-DE53-7160-9158-84E61450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aspects needed to understand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63B1-8FC7-48D4-2735-DAE0428E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D893-0342-343C-DC88-E0E10CAB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673C-73EF-82A7-6196-3FB6ED6D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was the method </a:t>
            </a:r>
            <a:r>
              <a:rPr lang="en-US" dirty="0" err="1"/>
              <a:t>implimented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Macintosh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Pure Qualitative Methodology</vt:lpstr>
      <vt:lpstr>all methodologies</vt:lpstr>
      <vt:lpstr>Pure Qualitative</vt:lpstr>
      <vt:lpstr>Examples</vt:lpstr>
      <vt:lpstr>Core Principles</vt:lpstr>
      <vt:lpstr>Literature example</vt:lpstr>
      <vt:lpstr>Background of research (example)</vt:lpstr>
      <vt:lpstr>Critical aspects needed to understand research</vt:lpstr>
      <vt:lpstr>Outline of study design</vt:lpstr>
      <vt:lpstr>Explain outcomes observed</vt:lpstr>
      <vt:lpstr>Results</vt:lpstr>
      <vt:lpstr>Study conclusions and limitations</vt:lpstr>
      <vt:lpstr>Strengths &amp; limitations of research method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ajung02@student.ubc.ca</dc:creator>
  <cp:lastModifiedBy>ajung02@student.ubc.ca</cp:lastModifiedBy>
  <cp:revision>1</cp:revision>
  <dcterms:created xsi:type="dcterms:W3CDTF">2024-10-02T21:36:20Z</dcterms:created>
  <dcterms:modified xsi:type="dcterms:W3CDTF">2024-10-02T21:47:14Z</dcterms:modified>
</cp:coreProperties>
</file>