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5" r:id="rId10"/>
    <p:sldId id="262" r:id="rId11"/>
    <p:sldId id="263" r:id="rId12"/>
    <p:sldId id="264" r:id="rId13"/>
    <p:sldId id="266" r:id="rId14"/>
    <p:sldId id="267" r:id="rId1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aaaaddb92_2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aaaaddb92_2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aaaaddb92_2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aaaaddb92_2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aaaaddb92_2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aaaaddb92_2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aaaddb92_2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aaaddb92_2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aaaaddb92_2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aaaaddb92_2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aaaaddb92_2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aaaaddb92_2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aaaaddb92_2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aaaaddb92_2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aaaddb92_2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aaaaddb92_2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aaaddb92_2_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aaaaddb92_2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aaaaddb92_2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aaaaddb92_2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aaaddb92_2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aaaddb92_2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 605 Project</a:t>
            </a:r>
            <a:endParaRPr lang="en-GB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 sz="1800"/>
              <a:t>Nan Yan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Yun Mo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 Chen Hu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  Qiaochu Yu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series plots (PRCP)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7500" y="1453075"/>
            <a:ext cx="4504878" cy="284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06150" y="1426150"/>
            <a:ext cx="4504877" cy="29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925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Discover  trend</a:t>
            </a:r>
            <a:endParaRPr lang="en-GB"/>
          </a:p>
        </p:txBody>
      </p:sp>
      <p:sp>
        <p:nvSpPr>
          <p:cNvPr id="127" name="Google Shape;127;p23"/>
          <p:cNvSpPr txBox="1"/>
          <p:nvPr/>
        </p:nvSpPr>
        <p:spPr>
          <a:xfrm>
            <a:off x="192575" y="1146775"/>
            <a:ext cx="4141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M</a:t>
            </a: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ean for PRCP shows no trend 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Mean for TMAX and TMIN show a strong seasonal trend</a:t>
            </a:r>
            <a:endParaRPr sz="2000"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2632154"/>
            <a:ext cx="4141200" cy="211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452901" y="2546086"/>
            <a:ext cx="4691101" cy="2284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02189" y="537375"/>
            <a:ext cx="4864859" cy="209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 lang="en-GB"/>
          </a:p>
        </p:txBody>
      </p:sp>
      <p:sp>
        <p:nvSpPr>
          <p:cNvPr id="136" name="Google Shape;136;p24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description</a:t>
            </a:r>
            <a:endParaRPr lang="en-GB"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923375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 sz="1800"/>
              <a:t>An integrated database of daily climate summaries from land surface stations across the globe cover year 1763-2019. </a:t>
            </a:r>
            <a:endParaRPr sz="18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2118275"/>
            <a:ext cx="7680626" cy="24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</a:t>
            </a:r>
            <a:endParaRPr lang="en-GB"/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1265875"/>
            <a:ext cx="8520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P</a:t>
            </a: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lot time series plots for monthly mean, maximum and minimum  statistics of TMAX, TMIN and PRCP.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Figure out which year the maximum, minimum temperature and precipitation    occurred in for every month.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See if temperature or precipitation has certain trend through 1877 to 2018.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structure</a:t>
            </a:r>
            <a:endParaRPr lang="en-GB"/>
          </a:p>
        </p:txBody>
      </p:sp>
      <p:sp>
        <p:nvSpPr>
          <p:cNvPr id="74" name="Google Shape;74;p16"/>
          <p:cNvSpPr/>
          <p:nvPr/>
        </p:nvSpPr>
        <p:spPr>
          <a:xfrm>
            <a:off x="506325" y="2103150"/>
            <a:ext cx="1831800" cy="6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</a:t>
            </a:r>
            <a:r>
              <a:rPr lang="en-GB" sz="1800"/>
              <a:t>ll_year.zip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(14GB)</a:t>
            </a:r>
            <a:endParaRPr sz="1800"/>
          </a:p>
        </p:txBody>
      </p:sp>
      <p:sp>
        <p:nvSpPr>
          <p:cNvPr id="75" name="Google Shape;75;p16"/>
          <p:cNvSpPr/>
          <p:nvPr/>
        </p:nvSpPr>
        <p:spPr>
          <a:xfrm>
            <a:off x="2427475" y="2367900"/>
            <a:ext cx="432000" cy="134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16"/>
          <p:cNvSpPr/>
          <p:nvPr/>
        </p:nvSpPr>
        <p:spPr>
          <a:xfrm>
            <a:off x="2937275" y="1135325"/>
            <a:ext cx="1831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1877</a:t>
            </a:r>
            <a:r>
              <a:rPr lang="en-GB" sz="1800"/>
              <a:t>.zip</a:t>
            </a:r>
            <a:endParaRPr sz="1800"/>
          </a:p>
        </p:txBody>
      </p:sp>
      <p:sp>
        <p:nvSpPr>
          <p:cNvPr id="77" name="Google Shape;77;p16"/>
          <p:cNvSpPr/>
          <p:nvPr/>
        </p:nvSpPr>
        <p:spPr>
          <a:xfrm>
            <a:off x="2937275" y="3849200"/>
            <a:ext cx="1831800" cy="6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2018</a:t>
            </a:r>
            <a:r>
              <a:rPr lang="en-GB" sz="1800"/>
              <a:t>.zip</a:t>
            </a:r>
            <a:endParaRPr sz="1800"/>
          </a:p>
        </p:txBody>
      </p:sp>
      <p:sp>
        <p:nvSpPr>
          <p:cNvPr id="78" name="Google Shape;78;p16"/>
          <p:cNvSpPr/>
          <p:nvPr/>
        </p:nvSpPr>
        <p:spPr>
          <a:xfrm>
            <a:off x="4891675" y="4013000"/>
            <a:ext cx="432000" cy="134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16"/>
          <p:cNvSpPr/>
          <p:nvPr/>
        </p:nvSpPr>
        <p:spPr>
          <a:xfrm>
            <a:off x="4891675" y="1299125"/>
            <a:ext cx="432000" cy="134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6"/>
          <p:cNvSpPr/>
          <p:nvPr/>
        </p:nvSpPr>
        <p:spPr>
          <a:xfrm>
            <a:off x="5647700" y="1135325"/>
            <a:ext cx="1831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1877.csv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(7.8 MB)</a:t>
            </a:r>
            <a:endParaRPr sz="1800"/>
          </a:p>
        </p:txBody>
      </p:sp>
      <p:sp>
        <p:nvSpPr>
          <p:cNvPr id="81" name="Google Shape;81;p16"/>
          <p:cNvSpPr/>
          <p:nvPr/>
        </p:nvSpPr>
        <p:spPr>
          <a:xfrm>
            <a:off x="5647700" y="3849200"/>
            <a:ext cx="1831800" cy="6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2018.csv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(1.2GB)</a:t>
            </a:r>
            <a:endParaRPr sz="1800"/>
          </a:p>
        </p:txBody>
      </p:sp>
      <p:sp>
        <p:nvSpPr>
          <p:cNvPr id="82" name="Google Shape;82;p16"/>
          <p:cNvSpPr txBox="1"/>
          <p:nvPr/>
        </p:nvSpPr>
        <p:spPr>
          <a:xfrm>
            <a:off x="2948825" y="1597025"/>
            <a:ext cx="1683000" cy="12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r>
              <a:rPr lang="en-GB" sz="3000"/>
              <a:t>    .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      .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      .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      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data</a:t>
            </a:r>
            <a:endParaRPr lang="en-GB"/>
          </a:p>
        </p:txBody>
      </p:sp>
      <p:sp>
        <p:nvSpPr>
          <p:cNvPr id="88" name="Google Shape;88;p17"/>
          <p:cNvSpPr txBox="1"/>
          <p:nvPr/>
        </p:nvSpPr>
        <p:spPr>
          <a:xfrm>
            <a:off x="415950" y="1250975"/>
            <a:ext cx="6047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Pr</a:t>
            </a: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ocess each year as one job in CHTC. 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Upload csv files to google drive 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Download by share link of each csv file 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Simple idea while hard practice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</a:t>
            </a:r>
            <a:endParaRPr lang="en-GB"/>
          </a:p>
        </p:txBody>
      </p:sp>
      <p:sp>
        <p:nvSpPr>
          <p:cNvPr id="94" name="Google Shape;94;p18"/>
          <p:cNvSpPr txBox="1"/>
          <p:nvPr/>
        </p:nvSpPr>
        <p:spPr>
          <a:xfrm>
            <a:off x="431875" y="1459450"/>
            <a:ext cx="6240000" cy="30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Choose target station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Extract interested </a:t>
            </a:r>
            <a:r>
              <a:rPr lang="en-GB" sz="2000"/>
              <a:t>variables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Calculate monthly data based on daily data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Merge into 3 csv files</a:t>
            </a: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(TMAX.csv TMIN.csv PRCP.csv)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did extreme value occur</a:t>
            </a:r>
            <a:endParaRPr lang="en-GB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3225" y="1146725"/>
            <a:ext cx="8898375" cy="3518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series plots (TMAX)</a:t>
            </a:r>
            <a:endParaRPr lang="en-GB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7300" y="1840275"/>
            <a:ext cx="4183176" cy="259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72000" y="1840274"/>
            <a:ext cx="4223493" cy="25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Time series plots (TMIN)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3350" y="1587125"/>
            <a:ext cx="3890648" cy="255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809678" y="1587113"/>
            <a:ext cx="4022623" cy="255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WPS 演示</Application>
  <PresentationFormat/>
  <Paragraphs>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Arial</vt:lpstr>
      <vt:lpstr>微软雅黑</vt:lpstr>
      <vt:lpstr>Arial Unicode MS</vt:lpstr>
      <vt:lpstr>Simple Light</vt:lpstr>
      <vt:lpstr>STAT 605 Project</vt:lpstr>
      <vt:lpstr>Data description</vt:lpstr>
      <vt:lpstr>Goal</vt:lpstr>
      <vt:lpstr>Data structure</vt:lpstr>
      <vt:lpstr>Download data</vt:lpstr>
      <vt:lpstr>Data clean</vt:lpstr>
      <vt:lpstr>When did extreme value occur</vt:lpstr>
      <vt:lpstr>Time series plots (TMAX)</vt:lpstr>
      <vt:lpstr>Time series plots (TMIN)</vt:lpstr>
      <vt:lpstr>Time series plots (PRCP)</vt:lpstr>
      <vt:lpstr>Discover  trend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605 Project</dc:title>
  <dc:creator/>
  <cp:lastModifiedBy>m.y</cp:lastModifiedBy>
  <cp:revision>1</cp:revision>
  <dcterms:created xsi:type="dcterms:W3CDTF">2019-12-09T19:09:24Z</dcterms:created>
  <dcterms:modified xsi:type="dcterms:W3CDTF">2019-12-09T19:09:24Z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