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aaaddb92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aaaddb92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aaaddb92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aaaddb92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aaaddb92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aaaddb9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aaddb9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aaaddb9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aaaddb9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aaaddb9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aaaddb9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aaaddb9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aaddb9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aaaddb9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aaddb9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aaaddb9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aaaddb9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aaaddb9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aaddb92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aaaddb92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aaaddb9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aaaddb9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605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Nan Yan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Yun Mo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Chen Hu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Qiaochu Yu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did extreme value occur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1146725"/>
            <a:ext cx="8898375" cy="351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92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 trend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192575" y="1146775"/>
            <a:ext cx="414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M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ean for PRCP shows no trend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Mean for TMAX and TMIN show a strong seasonal trend</a:t>
            </a:r>
            <a:endParaRPr sz="20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2154"/>
            <a:ext cx="4141200" cy="211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01" y="2546086"/>
            <a:ext cx="4691101" cy="228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189" y="537375"/>
            <a:ext cx="4864859" cy="20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923375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An integrated database of daily climate summaries from land surface stations across the globe cover year 1763-2019. 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8275"/>
            <a:ext cx="7680626" cy="24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26587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lot time series plots for monthly mean, maximum and minimum  statistics of TMAX, TMIN and PRCP.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Figure out which year the maximum, minimum temperature and precipitation    occurred in for every month.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See if temperature or precipitation has certain trend through 1877 to 2018.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06325" y="2103150"/>
            <a:ext cx="1831800" cy="6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ll_year.zip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(14GB)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2427475" y="2367900"/>
            <a:ext cx="4320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937275" y="1135325"/>
            <a:ext cx="183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1877</a:t>
            </a:r>
            <a:r>
              <a:rPr lang="en" sz="1800"/>
              <a:t>.zip</a:t>
            </a:r>
            <a:endParaRPr sz="1800"/>
          </a:p>
        </p:txBody>
      </p:sp>
      <p:sp>
        <p:nvSpPr>
          <p:cNvPr id="77" name="Google Shape;77;p16"/>
          <p:cNvSpPr/>
          <p:nvPr/>
        </p:nvSpPr>
        <p:spPr>
          <a:xfrm>
            <a:off x="2937275" y="3849200"/>
            <a:ext cx="1831800" cy="6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2018</a:t>
            </a:r>
            <a:r>
              <a:rPr lang="en" sz="1800"/>
              <a:t>.zip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4891675" y="4013000"/>
            <a:ext cx="4320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891675" y="1299125"/>
            <a:ext cx="4320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647700" y="1135325"/>
            <a:ext cx="183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1877.csv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(7.8 MB)</a:t>
            </a:r>
            <a:endParaRPr sz="1800"/>
          </a:p>
        </p:txBody>
      </p:sp>
      <p:sp>
        <p:nvSpPr>
          <p:cNvPr id="81" name="Google Shape;81;p16"/>
          <p:cNvSpPr/>
          <p:nvPr/>
        </p:nvSpPr>
        <p:spPr>
          <a:xfrm>
            <a:off x="5647700" y="3849200"/>
            <a:ext cx="1831800" cy="6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2018.csv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(1.2GB)</a:t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2948825" y="1597025"/>
            <a:ext cx="16830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3000"/>
              <a:t>    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data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15950" y="1250975"/>
            <a:ext cx="604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Pr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ocess each year as one job in CHTC.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Upload csv files to google drive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Download by share link of each csv file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Simple idea while hard practice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31875" y="1459450"/>
            <a:ext cx="6240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Choose target station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 interested </a:t>
            </a:r>
            <a:r>
              <a:rPr lang="en" sz="2000"/>
              <a:t>variables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 monthly data based on daily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Merge into 3 csv files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(TMAX.csv TMIN.csv PRCP.csv)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plots (TMAX)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840275"/>
            <a:ext cx="4183176" cy="25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40274"/>
            <a:ext cx="4223493" cy="2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plots (TMIN)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587125"/>
            <a:ext cx="3890648" cy="25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78" y="1587113"/>
            <a:ext cx="4022623" cy="25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plots (PRCP)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" y="1453075"/>
            <a:ext cx="4504878" cy="284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150" y="1426150"/>
            <a:ext cx="4504877" cy="29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