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Artists In The 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Mahyar Madarshahain &amp; Jing Wang</a:t>
            </a:r>
          </a:p>
        </p:txBody>
      </p:sp>
      <p:sp>
        <p:nvSpPr>
          <p:cNvPr id="4" name="Date Placeholder 3"/>
          <p:cNvSpPr>
            <a:spLocks noGrp="1"/>
          </p:cNvSpPr>
          <p:nvPr>
            <p:ph idx="10" sz="half" type="dt"/>
          </p:nvPr>
        </p:nvSpPr>
        <p:spPr/>
        <p:txBody>
          <a:bodyPr/>
          <a:lstStyle/>
          <a:p>
            <a:pPr lvl="0" indent="0" marL="0">
              <a:buNone/>
            </a:pPr>
            <a:r>
              <a:rPr/>
              <a:t>2023-12-07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The Arts Data Profile provides national and state-level estimates of artists in the workforce, sourced from 2015-2019 American Community Survey (ACS) data conducted by the U.S. Census Bureau. State-level estimates cover the total number of artists and individual counts for 13 specific artist occupations. An interactive map displays counts and location quotients for total artists and selected occupations, including architects, arts directors, fine artists, animators, designers, dancers, musicians, actors, entertainers, writers, authors, and photographers for each U.S. state.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Artists In The U.S.</dc:title>
  <dc:creator>Mahyar Madarshahain &amp; Jing Wang</dc:creator>
  <cp:keywords/>
  <dcterms:created xsi:type="dcterms:W3CDTF">2023-12-07T19:28:16Z</dcterms:created>
  <dcterms:modified xsi:type="dcterms:W3CDTF">2023-12-07T19:28:16Z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2023-12-07</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