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Jose</a:t>
            </a:r>
            <a:r>
              <a:rPr/>
              <a:t> </a:t>
            </a:r>
            <a:r>
              <a:rPr/>
              <a:t>Cesario</a:t>
            </a:r>
            <a:r>
              <a:rPr/>
              <a:t> </a:t>
            </a:r>
            <a:r>
              <a:rPr/>
              <a:t>Pinto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12/4/2021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agency</a:t>
            </a:r>
            <a:r>
              <a:rPr/>
              <a:t> </a:t>
            </a:r>
            <a:r>
              <a:rPr/>
              <a:t>players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year</a:t>
            </a:r>
          </a:p>
        </p:txBody>
      </p:sp>
      <p:pic>
        <p:nvPicPr>
          <p:cNvPr descr="ppt_Jose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1"/>
            <a:r>
              <a:rPr/>
              <a:t>There will be 2208 free agency players by 2022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</a:t>
            </a:r>
            <a:r>
              <a:rPr/>
              <a:t> </a:t>
            </a:r>
            <a:r>
              <a:rPr/>
              <a:t>MVP</a:t>
            </a:r>
            <a:r>
              <a:rPr/>
              <a:t> </a:t>
            </a:r>
            <a:r>
              <a:rPr/>
              <a:t>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             player               position     team
## 1           Matt Ryan            quarterback  Falcons
## 2      Russell Wilson            quarterback Seahawks
## 3       Aaron Rodgers            quarterback  Packers
## 4        Kirk Cousins            quarterback  Vikings
## 5       Matt Stafford            quarterback    Lions
## 6         Khalil Mack 4-3-outside-linebacker    Bears
## 7        Aaron Donald         defensive-line     Rams
## 8         Andrew Luck            quarterback    Colts
## 9     Jimmy Garoppolo            quarterback    49ers
## 10         Alex Smith            quarterback Redskins
## 11         Derek Carr            quarterback  Raiders
## 12  Demarcus Lawrence         defensive-line  Cowboys
## 13         Von Miller 4-3-outside-linebacker  Broncos
## 14         Joe Flacco            quarterback  Broncos
## 15        Frank Clark         defensive-line   Chiefs
## 16       Trey Flowers         defensive-line    Lions
## 17 Odell Beckham, Jr.          wide-receiver   Browns
## 18      Philip Rivers            quarterback Chargers
## 19        Eli Manning            quarterback   Giants
## 20         Cam Newton            quarterback Panthers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Position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MVP’s</a:t>
            </a:r>
          </a:p>
        </p:txBody>
      </p:sp>
      <p:pic>
        <p:nvPicPr>
          <p:cNvPr descr="ppt_Jose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1"/>
            <a:r>
              <a:rPr/>
              <a:t>The position that shows more MVP’s is the quarterback.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Teams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fully</a:t>
            </a:r>
            <a:r>
              <a:rPr/>
              <a:t> </a:t>
            </a:r>
            <a:r>
              <a:rPr/>
              <a:t>guaranteed</a:t>
            </a:r>
            <a:r>
              <a:rPr/>
              <a:t> </a:t>
            </a:r>
            <a:r>
              <a:rPr/>
              <a:t>expenses</a:t>
            </a:r>
          </a:p>
        </p:txBody>
      </p:sp>
      <p:pic>
        <p:nvPicPr>
          <p:cNvPr descr="ppt_Jose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1"/>
            <a:r>
              <a:rPr/>
              <a:t>The Bears team has the highest fully guaranteed expenses (~4,2 M dollars), followed by Red Skins (~4,1 M dollars) and Browns (~3,8 M dollars).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coach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salaries</a:t>
            </a:r>
          </a:p>
        </p:txBody>
      </p:sp>
      <p:pic>
        <p:nvPicPr>
          <p:cNvPr descr="ppt_Jose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Jose Cesario Pinto</dc:creator>
  <cp:keywords/>
  <dcterms:created xsi:type="dcterms:W3CDTF">2021-12-04T23:02:14Z</dcterms:created>
  <dcterms:modified xsi:type="dcterms:W3CDTF">2021-12-04T23:02:14Z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12/4/2021</vt:lpwstr>
  </property>
  <property fmtid="{D5CDD505-2E9C-101B-9397-08002B2CF9AE}" pid="3" name="output">
    <vt:lpwstr>powerpoint_presentation</vt:lpwstr>
  </property>
</Properties>
</file>