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357" y="925244"/>
            <a:ext cx="955675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34" y="1114404"/>
            <a:ext cx="3470910" cy="93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stat850-unl/11-presentation-zgbjunl/blob/master/NannanResume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049" y="1002687"/>
            <a:ext cx="1229995" cy="12744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3333B2"/>
                </a:solidFill>
                <a:latin typeface="Arial"/>
                <a:cs typeface="Arial"/>
              </a:rPr>
              <a:t>My</a:t>
            </a:r>
            <a:r>
              <a:rPr dirty="0" sz="1400" spc="-1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3333B2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algn="ctr" marL="47625" marR="40005" indent="-635">
              <a:lnSpc>
                <a:spcPts val="4360"/>
              </a:lnSpc>
            </a:pPr>
            <a:r>
              <a:rPr dirty="0" sz="1100" spc="-60">
                <a:latin typeface="Arial"/>
                <a:cs typeface="Arial"/>
              </a:rPr>
              <a:t>Nannan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Wang </a:t>
            </a:r>
            <a:r>
              <a:rPr dirty="0" sz="1100" spc="-60">
                <a:latin typeface="Arial"/>
                <a:cs typeface="Arial"/>
              </a:rPr>
              <a:t> November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29,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2021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 b="0">
                <a:solidFill>
                  <a:srgbClr val="3333B2"/>
                </a:solidFill>
                <a:latin typeface="Arial"/>
                <a:cs typeface="Arial"/>
              </a:rPr>
              <a:t>1.</a:t>
            </a:r>
            <a:r>
              <a:rPr dirty="0" spc="145" b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pc="-50"/>
              <a:t>Background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lvl="1" marL="243204" indent="-231140">
              <a:lnSpc>
                <a:spcPts val="1200"/>
              </a:lnSpc>
              <a:spcBef>
                <a:spcPts val="95"/>
              </a:spcBef>
              <a:buClr>
                <a:srgbClr val="3333B2"/>
              </a:buClr>
              <a:buAutoNum type="arabicPeriod"/>
              <a:tabLst>
                <a:tab pos="243840" algn="l"/>
              </a:tabLst>
            </a:pP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am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from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Beijing,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China.</a:t>
            </a:r>
            <a:endParaRPr sz="1000">
              <a:latin typeface="Arial"/>
              <a:cs typeface="Arial"/>
            </a:endParaRPr>
          </a:p>
          <a:p>
            <a:pPr lvl="1" marL="243204" marR="324485" indent="-23114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AutoNum type="arabicPeriod"/>
              <a:tabLst>
                <a:tab pos="243840" algn="l"/>
              </a:tabLst>
            </a:pP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enrolled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university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of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Nebraska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Lincoln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2018 </a:t>
            </a:r>
            <a:r>
              <a:rPr dirty="0" sz="1000" spc="-26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Summer.</a:t>
            </a:r>
            <a:endParaRPr sz="1000">
              <a:latin typeface="Arial"/>
              <a:cs typeface="Arial"/>
            </a:endParaRPr>
          </a:p>
          <a:p>
            <a:pPr lvl="1" marL="243204" indent="-231140">
              <a:lnSpc>
                <a:spcPts val="1150"/>
              </a:lnSpc>
              <a:buClr>
                <a:srgbClr val="3333B2"/>
              </a:buClr>
              <a:buAutoNum type="arabicPeriod"/>
              <a:tabLst>
                <a:tab pos="243840" algn="l"/>
              </a:tabLst>
            </a:pP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am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currently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working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on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two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master’s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degrees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Education</a:t>
            </a:r>
            <a:endParaRPr sz="1000">
              <a:latin typeface="Arial"/>
              <a:cs typeface="Arial"/>
            </a:endParaRPr>
          </a:p>
          <a:p>
            <a:pPr marL="243204">
              <a:lnSpc>
                <a:spcPts val="1195"/>
              </a:lnSpc>
            </a:pPr>
            <a:r>
              <a:rPr dirty="0" spc="-55"/>
              <a:t>and</a:t>
            </a:r>
            <a:r>
              <a:rPr dirty="0" spc="5"/>
              <a:t> </a:t>
            </a:r>
            <a:r>
              <a:rPr dirty="0" spc="-20"/>
              <a:t>Statistics.</a:t>
            </a:r>
          </a:p>
          <a:p>
            <a:pPr lvl="1" marL="243204" indent="-231140">
              <a:lnSpc>
                <a:spcPts val="1200"/>
              </a:lnSpc>
              <a:buClr>
                <a:srgbClr val="3333B2"/>
              </a:buClr>
              <a:buAutoNum type="arabicPeriod" startAt="4"/>
              <a:tabLst>
                <a:tab pos="243840" algn="l"/>
              </a:tabLst>
            </a:pPr>
            <a:r>
              <a:rPr dirty="0" sz="1000" spc="-5">
                <a:latin typeface="Arial"/>
                <a:cs typeface="Arial"/>
              </a:rPr>
              <a:t>I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expect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to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graduate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in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2022!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0826"/>
            <a:ext cx="1220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 b="1">
                <a:latin typeface="Arial"/>
                <a:cs typeface="Arial"/>
              </a:rPr>
              <a:t>My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favorite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animal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262270"/>
            <a:ext cx="3888028" cy="2721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2292" y="3105307"/>
            <a:ext cx="9429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dirty="0" sz="1000" spc="2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Giraffe.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20826"/>
            <a:ext cx="2202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 b="1">
                <a:latin typeface="Arial"/>
                <a:cs typeface="Arial"/>
              </a:rPr>
              <a:t>My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favorite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graph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from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STAT-850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15" y="323134"/>
            <a:ext cx="3763446" cy="26827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7616" y="3188187"/>
            <a:ext cx="1292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dirty="0" sz="1000" spc="2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favorite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graph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484" y="1303374"/>
            <a:ext cx="1079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"/>
                <a:cs typeface="Arial"/>
                <a:hlinkClick r:id="rId2"/>
              </a:rPr>
              <a:t>Nannan</a:t>
            </a:r>
            <a:r>
              <a:rPr dirty="0" sz="1100" spc="20">
                <a:latin typeface="Arial"/>
                <a:cs typeface="Arial"/>
                <a:hlinkClick r:id="rId2"/>
              </a:rPr>
              <a:t> </a:t>
            </a:r>
            <a:r>
              <a:rPr dirty="0" sz="1100" spc="-65">
                <a:latin typeface="Arial"/>
                <a:cs typeface="Arial"/>
                <a:hlinkClick r:id="rId2"/>
              </a:rPr>
              <a:t>Wang</a:t>
            </a:r>
            <a:r>
              <a:rPr dirty="0" sz="1100" spc="20">
                <a:latin typeface="Arial"/>
                <a:cs typeface="Arial"/>
                <a:hlinkClick r:id="rId2"/>
              </a:rPr>
              <a:t> </a:t>
            </a:r>
            <a:r>
              <a:rPr dirty="0" sz="1100" spc="-60">
                <a:latin typeface="Arial"/>
                <a:cs typeface="Arial"/>
                <a:hlinkClick r:id="rId2"/>
              </a:rPr>
              <a:t>CV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2021-11-29T21:49:09Z</dcterms:created>
  <dcterms:modified xsi:type="dcterms:W3CDTF">2021-11-29T21:49:09Z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2021-11-29T00:00:00Z</vt:filetime>
  </property>
</Properties>
</file>