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850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Yutong</a:t>
            </a:r>
            <a:r>
              <a:rPr/>
              <a:t> </a:t>
            </a:r>
            <a:r>
              <a:rPr/>
              <a:t>Liu,</a:t>
            </a:r>
            <a:r>
              <a:rPr/>
              <a:t> </a:t>
            </a:r>
            <a:r>
              <a:rPr/>
              <a:t>Lin</a:t>
            </a:r>
            <a:r>
              <a:rPr/>
              <a:t> </a:t>
            </a:r>
            <a:r>
              <a:rPr/>
              <a:t>Zhao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11/17/2020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&lt; ADD HYPERLINK HERE&gt;</a:t>
            </a:r>
          </a:p>
          <a:p>
            <a:pPr lvl="0" marL="0" indent="0">
              <a:buNone/>
            </a:pPr>
            <a:r>
              <a:rPr/>
              <a:t>Yutong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recyclable</a:t>
            </a:r>
            <a:r>
              <a:rPr/>
              <a:t> </a:t>
            </a:r>
            <a:r>
              <a:rPr/>
              <a:t>refuse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Yutong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Yutong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Yutong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Yutong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Dataset</a:t>
            </a:r>
            <a:r>
              <a:rPr/>
              <a:t> </a:t>
            </a:r>
            <a:r>
              <a:rPr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Refuse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nutrition</a:t>
            </a:r>
            <a:r>
              <a:rPr/>
              <a:t> </a:t>
            </a:r>
            <a:r>
              <a:rPr/>
              <a:t>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850 Final Project Presentation</dc:title>
  <dc:creator>Yutong Liu, Lin Zhao</dc:creator>
  <cp:keywords/>
  <dcterms:created xsi:type="dcterms:W3CDTF">2020-11-19T19:14:55Z</dcterms:created>
  <dcterms:modified xsi:type="dcterms:W3CDTF">2020-11-19T19:14:55Z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11/17/2020</vt:lpwstr>
  </property>
  <property fmtid="{D5CDD505-2E9C-101B-9397-08002B2CF9AE}" pid="3" name="output">
    <vt:lpwstr>powerpoint_presentation</vt:lpwstr>
  </property>
</Properties>
</file>