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2" Type="http://schemas.openxmlformats.org/officeDocument/2006/relationships/hyperlink" Target="http://www.codeacadem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models.org/stable/index.html" TargetMode="External"/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index.html" TargetMode="External"/><Relationship Id="rId4" Type="http://schemas.openxmlformats.org/officeDocument/2006/relationships/hyperlink" Target="http://scikit-learn.org/s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5D49-DC55-4444-93A7-F039C234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 to Python 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D45D3-1B75-4CA0-A218-808E625AD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Cole</a:t>
            </a:r>
          </a:p>
        </p:txBody>
      </p:sp>
    </p:spTree>
    <p:extLst>
      <p:ext uri="{BB962C8B-B14F-4D97-AF65-F5344CB8AC3E}">
        <p14:creationId xmlns:p14="http://schemas.microsoft.com/office/powerpoint/2010/main" val="416111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03DF-25C5-4CF2-9C4A-EAC389F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7995-9414-4709-959F-2BE84708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popular object-oriented programming language</a:t>
            </a:r>
          </a:p>
          <a:p>
            <a:pPr lvl="1"/>
            <a:r>
              <a:rPr lang="en-US" dirty="0"/>
              <a:t>Scripting language, so is compiled in real time</a:t>
            </a:r>
          </a:p>
          <a:p>
            <a:pPr lvl="1"/>
            <a:r>
              <a:rPr lang="en-US" dirty="0"/>
              <a:t>Major features:</a:t>
            </a:r>
          </a:p>
          <a:p>
            <a:pPr lvl="2"/>
            <a:r>
              <a:rPr lang="en-US" dirty="0"/>
              <a:t>Ease of access</a:t>
            </a:r>
          </a:p>
          <a:p>
            <a:pPr lvl="2"/>
            <a:r>
              <a:rPr lang="en-US" dirty="0"/>
              <a:t>elegant syntax</a:t>
            </a:r>
          </a:p>
          <a:p>
            <a:pPr lvl="2"/>
            <a:r>
              <a:rPr lang="en-US" dirty="0"/>
              <a:t>large standard library, including interfacing with multiple software layers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Code base is fractured somewhat (two major versions are currently 3.6 and 2.7)</a:t>
            </a:r>
          </a:p>
          <a:p>
            <a:pPr lvl="2"/>
            <a:r>
              <a:rPr lang="en-US" dirty="0"/>
              <a:t>Not intended for high performance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B07C-04F7-4901-8AE2-B9B41A7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popular is ‘popular’?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F5E4-12EB-42D1-843C-58929EBF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4270E-80BD-41B9-B3F9-FD5E5635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85" y="1673839"/>
            <a:ext cx="624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B33C-D53B-4DB9-B4B7-BEEF45F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2014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B960FA-DEAD-4139-A047-F4AB1004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94064" y="1930400"/>
            <a:ext cx="436320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1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0774-D20C-4F6E-A8CB-61703D1A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A5D6-C65B-4698-9567-16F46443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Install Python 3 using Anaconda</a:t>
            </a:r>
          </a:p>
          <a:p>
            <a:pPr lvl="2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lvl="2"/>
            <a:r>
              <a:rPr lang="en-US" dirty="0"/>
              <a:t>Platform for data science</a:t>
            </a:r>
          </a:p>
          <a:p>
            <a:pPr lvl="2"/>
            <a:r>
              <a:rPr lang="en-US" dirty="0"/>
              <a:t>Includes virtual environments</a:t>
            </a:r>
          </a:p>
          <a:p>
            <a:pPr lvl="2"/>
            <a:r>
              <a:rPr lang="en-US" dirty="0"/>
              <a:t>Includes Spyder IDE</a:t>
            </a:r>
          </a:p>
        </p:txBody>
      </p:sp>
    </p:spTree>
    <p:extLst>
      <p:ext uri="{BB962C8B-B14F-4D97-AF65-F5344CB8AC3E}">
        <p14:creationId xmlns:p14="http://schemas.microsoft.com/office/powerpoint/2010/main" val="39946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90AF-94A2-41B6-9AE6-8B6CFE62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how do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5370-1C6E-4DBC-9B2B-CEEFCD4F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resources online</a:t>
            </a:r>
          </a:p>
          <a:p>
            <a:r>
              <a:rPr lang="en-US" dirty="0"/>
              <a:t>General Python:</a:t>
            </a:r>
          </a:p>
          <a:p>
            <a:pPr lvl="1"/>
            <a:r>
              <a:rPr lang="en-US" dirty="0">
                <a:hlinkClick r:id="rId2"/>
              </a:rPr>
              <a:t>www</a:t>
            </a:r>
            <a:r>
              <a:rPr lang="en-US">
                <a:hlinkClick r:id="rId2"/>
              </a:rPr>
              <a:t>.codeacademy</a:t>
            </a:r>
            <a:r>
              <a:rPr lang="en-US" dirty="0">
                <a:hlinkClick r:id="rId2"/>
              </a:rPr>
              <a:t>.com</a:t>
            </a:r>
            <a:endParaRPr lang="en-US" dirty="0"/>
          </a:p>
          <a:p>
            <a:pPr lvl="2"/>
            <a:r>
              <a:rPr lang="en-US" dirty="0"/>
              <a:t>Free interactive python tutorial (also basic SQL)</a:t>
            </a:r>
          </a:p>
          <a:p>
            <a:pPr lvl="2"/>
            <a:r>
              <a:rPr lang="en-US" dirty="0"/>
              <a:t>Geared towards web development but great for basic structure</a:t>
            </a:r>
          </a:p>
          <a:p>
            <a:r>
              <a:rPr lang="en-US" dirty="0"/>
              <a:t>Data Science with Python:</a:t>
            </a:r>
          </a:p>
          <a:p>
            <a:pPr lvl="1"/>
            <a:r>
              <a:rPr lang="en-US" dirty="0">
                <a:hlinkClick r:id="rId3"/>
              </a:rPr>
              <a:t>Python Data Science Handbook</a:t>
            </a:r>
            <a:r>
              <a:rPr lang="en-US" dirty="0"/>
              <a:t>, by Jake VanderPlas</a:t>
            </a:r>
          </a:p>
        </p:txBody>
      </p:sp>
    </p:spTree>
    <p:extLst>
      <p:ext uri="{BB962C8B-B14F-4D97-AF65-F5344CB8AC3E}">
        <p14:creationId xmlns:p14="http://schemas.microsoft.com/office/powerpoint/2010/main" val="151205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1DA-B3CD-4EAC-8915-C463E47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Packages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D3CB-5AE8-4761-A58C-0A88B88F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635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SciPy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open-source software for mathematics, science, and engineering that includes:</a:t>
            </a:r>
          </a:p>
          <a:p>
            <a:pPr lvl="2"/>
            <a:r>
              <a:rPr lang="en-US" dirty="0"/>
              <a:t>Pandas uses data frames similar to R, particularly tidyverse package in R</a:t>
            </a:r>
          </a:p>
          <a:p>
            <a:pPr lvl="2"/>
            <a:r>
              <a:rPr lang="en-US" dirty="0"/>
              <a:t>NumPy array package useful for computation</a:t>
            </a:r>
          </a:p>
          <a:p>
            <a:pPr lvl="2"/>
            <a:r>
              <a:rPr lang="en-US" dirty="0"/>
              <a:t>Matplotlib for visualization – include Seaborn for quick boost to quality</a:t>
            </a:r>
          </a:p>
          <a:p>
            <a:r>
              <a:rPr lang="en-US" dirty="0">
                <a:hlinkClick r:id="rId3"/>
              </a:rPr>
              <a:t>StatsModels</a:t>
            </a:r>
            <a:endParaRPr lang="en-US" dirty="0"/>
          </a:p>
          <a:p>
            <a:pPr lvl="1"/>
            <a:r>
              <a:rPr lang="en-US" dirty="0"/>
              <a:t>Classes and functions to estimate statistical models and conduct tests</a:t>
            </a:r>
          </a:p>
          <a:p>
            <a:pPr lvl="1"/>
            <a:r>
              <a:rPr lang="en-US" dirty="0"/>
              <a:t>Tested for correctness</a:t>
            </a:r>
          </a:p>
          <a:p>
            <a:pPr lvl="1"/>
            <a:r>
              <a:rPr lang="en-US" dirty="0"/>
              <a:t>Graphics output is less than optimal</a:t>
            </a:r>
          </a:p>
          <a:p>
            <a:r>
              <a:rPr lang="en-US" dirty="0">
                <a:hlinkClick r:id="rId4"/>
              </a:rPr>
              <a:t>Scikit learn</a:t>
            </a:r>
            <a:endParaRPr lang="en-US" dirty="0"/>
          </a:p>
          <a:p>
            <a:pPr lvl="1"/>
            <a:r>
              <a:rPr lang="en-US" dirty="0"/>
              <a:t>Popular machine learning suite</a:t>
            </a:r>
          </a:p>
          <a:p>
            <a:pPr lvl="1"/>
            <a:r>
              <a:rPr lang="en-US" dirty="0">
                <a:hlinkClick r:id="rId5"/>
              </a:rPr>
              <a:t>with a number of procedures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64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4173</TotalTime>
  <Words>240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Brief Intro to Python for Statistics</vt:lpstr>
      <vt:lpstr>What is Python?</vt:lpstr>
      <vt:lpstr>How popular is ‘popular’?</vt:lpstr>
      <vt:lpstr>Compare to 2014</vt:lpstr>
      <vt:lpstr>Where do I get it?</vt:lpstr>
      <vt:lpstr>Great, how do I learn?</vt:lpstr>
      <vt:lpstr>Notable Packages for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for Statistics</dc:title>
  <dc:creator>Ryan Cole</dc:creator>
  <cp:lastModifiedBy>Ryan Cole</cp:lastModifiedBy>
  <cp:revision>16</cp:revision>
  <dcterms:created xsi:type="dcterms:W3CDTF">2018-02-23T01:41:02Z</dcterms:created>
  <dcterms:modified xsi:type="dcterms:W3CDTF">2018-02-27T14:37:01Z</dcterms:modified>
</cp:coreProperties>
</file>