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14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8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1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2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1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7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3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2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CE0D-AFF8-4099-854E-D73FF4C12F7E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8E07-79A2-4905-BF04-DD929C4CF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9144000" cy="1752600"/>
          </a:xfrm>
        </p:spPr>
        <p:txBody>
          <a:bodyPr>
            <a:normAutofit/>
          </a:bodyPr>
          <a:lstStyle/>
          <a:p>
            <a:r>
              <a:rPr lang="ko-KR" altLang="en-US" sz="60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인수합병</a:t>
            </a:r>
            <a:r>
              <a:rPr lang="ko-KR" altLang="en-US" sz="6000" dirty="0" smtClean="0">
                <a:solidFill>
                  <a:schemeClr val="tx1"/>
                </a:solidFill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</a:rPr>
              <a:t>: </a:t>
            </a:r>
            <a:r>
              <a:rPr lang="ko-KR" altLang="en-US" sz="6000" dirty="0" err="1" smtClean="0">
                <a:solidFill>
                  <a:srgbClr val="FF0000"/>
                </a:solidFill>
              </a:rPr>
              <a:t>피</a:t>
            </a:r>
            <a:r>
              <a:rPr lang="ko-KR" altLang="en-US" sz="6000" dirty="0" err="1" smtClean="0">
                <a:solidFill>
                  <a:schemeClr val="tx1"/>
                </a:solidFill>
              </a:rPr>
              <a:t>와</a:t>
            </a:r>
            <a:r>
              <a:rPr lang="ko-KR" altLang="en-US" sz="6000" dirty="0" err="1" smtClean="0">
                <a:solidFill>
                  <a:srgbClr val="00B0F0"/>
                </a:solidFill>
              </a:rPr>
              <a:t>땀</a:t>
            </a:r>
            <a:endParaRPr lang="ko-KR" altLang="en-US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9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600" b="1" dirty="0" smtClean="0"/>
              <a:t>서울시 예비 카페  창업자를 위한 데이터 분석 제공</a:t>
            </a:r>
            <a:r>
              <a:rPr lang="en-US" altLang="ko-KR" sz="2600" b="1" dirty="0" smtClean="0"/>
              <a:t>.</a:t>
            </a:r>
            <a:endParaRPr lang="ko-KR" altLang="en-US" sz="2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사이트 이용 대상자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서울시에서 카페 창업을 희망하는 예비 창업자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 smtClean="0"/>
              <a:t>사용자는 창업희망지역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보유 자본</a:t>
            </a:r>
            <a:r>
              <a:rPr lang="en-US" altLang="ko-KR" sz="1800" dirty="0" smtClean="0"/>
              <a:t>, </a:t>
            </a:r>
            <a:r>
              <a:rPr lang="ko-KR" altLang="en-US" sz="1800" smtClean="0"/>
              <a:t>창업 종목 등을 </a:t>
            </a:r>
            <a:r>
              <a:rPr lang="ko-KR" altLang="en-US" sz="1800" dirty="0" smtClean="0"/>
              <a:t>입력한다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/>
              <a:t>논문을 참고하여 상주인구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유동인구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상권 매출액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등의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예상매출액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을 도출해낸다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en-US" altLang="ko-KR" sz="1800" dirty="0" smtClean="0"/>
              <a:t>CSV</a:t>
            </a:r>
            <a:r>
              <a:rPr lang="ko-KR" altLang="en-US" sz="1800" dirty="0" smtClean="0"/>
              <a:t>파일에서 데이터 쓸 것만 추린 후</a:t>
            </a:r>
            <a:r>
              <a:rPr lang="en-US" altLang="ko-KR" sz="1800" dirty="0" smtClean="0"/>
              <a:t>,, </a:t>
            </a:r>
            <a:r>
              <a:rPr lang="ko-KR" altLang="en-US" sz="1800" dirty="0" err="1" smtClean="0"/>
              <a:t>하둡에</a:t>
            </a:r>
            <a:r>
              <a:rPr lang="ko-KR" altLang="en-US" sz="1800" dirty="0" smtClean="0"/>
              <a:t> 저장하고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에다 </a:t>
            </a:r>
            <a:r>
              <a:rPr lang="en-US" altLang="ko-KR" sz="1800" dirty="0" smtClean="0"/>
              <a:t>import</a:t>
            </a:r>
            <a:r>
              <a:rPr lang="ko-KR" altLang="en-US" sz="1800" dirty="0" smtClean="0"/>
              <a:t>해서 웹에서 데이터를 활용할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지역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서울시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별 현재 임대료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유동인구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상주인구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등을 시각화 할 예정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현재 매장의 위치를 지도에 표시하여 구역 내 포</a:t>
            </a:r>
            <a:r>
              <a:rPr lang="ko-KR" altLang="en-US" sz="1800" dirty="0"/>
              <a:t>화</a:t>
            </a:r>
            <a:r>
              <a:rPr lang="ko-KR" altLang="en-US" sz="1800" dirty="0" smtClean="0"/>
              <a:t> 상태의 시각화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34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94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 </vt:lpstr>
      <vt:lpstr>서울시 예비 카페  창업자를 위한 데이터 분석 제공.</vt:lpstr>
    </vt:vector>
  </TitlesOfParts>
  <Company>multi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student</dc:creator>
  <cp:lastModifiedBy>student</cp:lastModifiedBy>
  <cp:revision>9</cp:revision>
  <dcterms:created xsi:type="dcterms:W3CDTF">2018-08-09T00:46:22Z</dcterms:created>
  <dcterms:modified xsi:type="dcterms:W3CDTF">2018-08-09T08:15:25Z</dcterms:modified>
</cp:coreProperties>
</file>