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2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8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6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5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3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5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5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57F7-601F-4A2A-B903-9CA548FDCBD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0B85-E019-4261-AFA3-E501BCEA1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&lt;iFrame&gt; </a:t>
            </a:r>
            <a:r>
              <a:rPr lang="ko-KR" altLang="en-US" smtClean="0"/>
              <a:t>태그</a:t>
            </a:r>
          </a:p>
        </p:txBody>
      </p:sp>
      <p:sp>
        <p:nvSpPr>
          <p:cNvPr id="109571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1016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&lt;</a:t>
            </a:r>
            <a:r>
              <a:rPr lang="en-US" altLang="ko-KR" dirty="0" smtClean="0">
                <a:solidFill>
                  <a:srgbClr val="FF0000"/>
                </a:solidFill>
              </a:rPr>
              <a:t>iframe</a:t>
            </a:r>
            <a:r>
              <a:rPr lang="en-US" altLang="ko-KR" dirty="0" smtClean="0">
                <a:solidFill>
                  <a:srgbClr val="0000FF"/>
                </a:solidFill>
              </a:rPr>
              <a:t>&gt; </a:t>
            </a:r>
            <a:r>
              <a:rPr lang="ko-KR" altLang="en-US" dirty="0" smtClean="0">
                <a:solidFill>
                  <a:srgbClr val="0000FF"/>
                </a:solidFill>
              </a:rPr>
              <a:t>태그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내에 다른 문서 포함</a:t>
            </a:r>
          </a:p>
        </p:txBody>
      </p:sp>
      <p:grpSp>
        <p:nvGrpSpPr>
          <p:cNvPr id="109572" name="그룹 7"/>
          <p:cNvGrpSpPr>
            <a:grpSpLocks/>
          </p:cNvGrpSpPr>
          <p:nvPr/>
        </p:nvGrpSpPr>
        <p:grpSpPr bwMode="auto">
          <a:xfrm>
            <a:off x="3190875" y="2032000"/>
            <a:ext cx="4776788" cy="3835400"/>
            <a:chOff x="1667368" y="2032358"/>
            <a:chExt cx="4776840" cy="3834366"/>
          </a:xfrm>
        </p:grpSpPr>
        <p:sp>
          <p:nvSpPr>
            <p:cNvPr id="109573" name="직사각형 3"/>
            <p:cNvSpPr>
              <a:spLocks noChangeArrowheads="1"/>
            </p:cNvSpPr>
            <p:nvPr/>
          </p:nvSpPr>
          <p:spPr bwMode="auto">
            <a:xfrm>
              <a:off x="2627784" y="2050300"/>
              <a:ext cx="3816424" cy="381642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9574" name="TextBox 4"/>
            <p:cNvSpPr txBox="1">
              <a:spLocks noChangeArrowheads="1"/>
            </p:cNvSpPr>
            <p:nvPr/>
          </p:nvSpPr>
          <p:spPr bwMode="auto">
            <a:xfrm>
              <a:off x="1667368" y="2032358"/>
              <a:ext cx="9525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a.html</a:t>
              </a:r>
              <a:endParaRPr lang="ko-KR" altLang="en-US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575" name="직사각형 5"/>
            <p:cNvSpPr>
              <a:spLocks noChangeArrowheads="1"/>
            </p:cNvSpPr>
            <p:nvPr/>
          </p:nvSpPr>
          <p:spPr bwMode="auto">
            <a:xfrm>
              <a:off x="3347864" y="3789040"/>
              <a:ext cx="2520280" cy="1368152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9576" name="TextBox 6"/>
            <p:cNvSpPr txBox="1">
              <a:spLocks noChangeArrowheads="1"/>
            </p:cNvSpPr>
            <p:nvPr/>
          </p:nvSpPr>
          <p:spPr bwMode="auto">
            <a:xfrm>
              <a:off x="4131751" y="3789040"/>
              <a:ext cx="9733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b.html</a:t>
              </a:r>
              <a:endParaRPr lang="ko-KR" altLang="en-US" sz="20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6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iframe.html</a:t>
            </a:r>
            <a:endParaRPr lang="ko-KR" altLang="en-US" smtClean="0"/>
          </a:p>
        </p:txBody>
      </p:sp>
      <p:cxnSp>
        <p:nvCxnSpPr>
          <p:cNvPr id="110595" name="직선 화살표 연결선 3"/>
          <p:cNvCxnSpPr>
            <a:cxnSpLocks noChangeShapeType="1"/>
          </p:cNvCxnSpPr>
          <p:nvPr/>
        </p:nvCxnSpPr>
        <p:spPr bwMode="auto">
          <a:xfrm>
            <a:off x="9056689" y="5300663"/>
            <a:ext cx="136683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05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132" y="1445930"/>
            <a:ext cx="5338763" cy="5126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7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312738"/>
            <a:ext cx="8858250" cy="2468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619" name="그룹 3"/>
          <p:cNvGrpSpPr>
            <a:grpSpLocks/>
          </p:cNvGrpSpPr>
          <p:nvPr/>
        </p:nvGrpSpPr>
        <p:grpSpPr bwMode="auto">
          <a:xfrm>
            <a:off x="2782888" y="3213100"/>
            <a:ext cx="6697662" cy="2808288"/>
            <a:chOff x="1259632" y="3212976"/>
            <a:chExt cx="6696744" cy="2808312"/>
          </a:xfrm>
        </p:grpSpPr>
        <p:sp>
          <p:nvSpPr>
            <p:cNvPr id="111620" name="직사각형 1"/>
            <p:cNvSpPr>
              <a:spLocks noChangeArrowheads="1"/>
            </p:cNvSpPr>
            <p:nvPr/>
          </p:nvSpPr>
          <p:spPr bwMode="auto">
            <a:xfrm>
              <a:off x="1259632" y="3212976"/>
              <a:ext cx="3024336" cy="280831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1621" name="직사각형 7"/>
            <p:cNvSpPr>
              <a:spLocks noChangeArrowheads="1"/>
            </p:cNvSpPr>
            <p:nvPr/>
          </p:nvSpPr>
          <p:spPr bwMode="auto">
            <a:xfrm>
              <a:off x="4932040" y="3212976"/>
              <a:ext cx="3024336" cy="280831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1622" name="직사각형 2"/>
            <p:cNvSpPr>
              <a:spLocks noChangeArrowheads="1"/>
            </p:cNvSpPr>
            <p:nvPr/>
          </p:nvSpPr>
          <p:spPr bwMode="auto">
            <a:xfrm>
              <a:off x="5688124" y="4149080"/>
              <a:ext cx="1512168" cy="1224136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4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12716</TotalTime>
  <Words>18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맑은 고딕</vt:lpstr>
      <vt:lpstr>Arial</vt:lpstr>
      <vt:lpstr>Office 테마</vt:lpstr>
      <vt:lpstr>&lt;iFrame&gt; 태그</vt:lpstr>
      <vt:lpstr>iframe.html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안정실 프로젝트 기술셋</dc:title>
  <dc:creator>Windows 사용자</dc:creator>
  <cp:lastModifiedBy>Windows 사용자</cp:lastModifiedBy>
  <cp:revision>11</cp:revision>
  <dcterms:created xsi:type="dcterms:W3CDTF">2018-08-11T10:52:59Z</dcterms:created>
  <dcterms:modified xsi:type="dcterms:W3CDTF">2018-08-21T04:12:10Z</dcterms:modified>
</cp:coreProperties>
</file>