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61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881C-0857-4115-B60A-B2DC27B6DFB1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B03B-8389-4DC4-B933-52311380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8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881C-0857-4115-B60A-B2DC27B6DFB1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B03B-8389-4DC4-B933-52311380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8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881C-0857-4115-B60A-B2DC27B6DFB1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B03B-8389-4DC4-B933-52311380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01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881C-0857-4115-B60A-B2DC27B6DFB1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B03B-8389-4DC4-B933-52311380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7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881C-0857-4115-B60A-B2DC27B6DFB1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B03B-8389-4DC4-B933-52311380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8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881C-0857-4115-B60A-B2DC27B6DFB1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B03B-8389-4DC4-B933-52311380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1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881C-0857-4115-B60A-B2DC27B6DFB1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B03B-8389-4DC4-B933-52311380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881C-0857-4115-B60A-B2DC27B6DFB1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B03B-8389-4DC4-B933-52311380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0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881C-0857-4115-B60A-B2DC27B6DFB1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B03B-8389-4DC4-B933-52311380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6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881C-0857-4115-B60A-B2DC27B6DFB1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B03B-8389-4DC4-B933-52311380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5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881C-0857-4115-B60A-B2DC27B6DFB1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B03B-8389-4DC4-B933-52311380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881C-0857-4115-B60A-B2DC27B6DFB1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B03B-8389-4DC4-B933-52311380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Profit(</a:t>
            </a:r>
            <a:r>
              <a:rPr lang="ko-KR" altLang="en-US" dirty="0" smtClean="0"/>
              <a:t>매출액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livingPeople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numberStore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유사점포수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workingPeople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movingPeople</a:t>
            </a:r>
            <a:r>
              <a:rPr lang="en-US" altLang="ko-KR" dirty="0" smtClean="0"/>
              <a:t>, rent(</a:t>
            </a:r>
            <a:r>
              <a:rPr lang="ko-KR" altLang="en-US" dirty="0" smtClean="0"/>
              <a:t>구별 임대료</a:t>
            </a:r>
            <a:r>
              <a:rPr lang="en-US" altLang="ko-KR" dirty="0" smtClean="0"/>
              <a:t>), region(</a:t>
            </a:r>
            <a:r>
              <a:rPr lang="ko-KR" altLang="en-US" dirty="0" smtClean="0"/>
              <a:t>거점지역변수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Region (1:</a:t>
            </a:r>
            <a:r>
              <a:rPr lang="ko-KR" altLang="en-US" dirty="0" smtClean="0"/>
              <a:t>강남지역</a:t>
            </a:r>
            <a:r>
              <a:rPr lang="en-US" altLang="ko-KR" dirty="0" smtClean="0"/>
              <a:t>,  2.</a:t>
            </a:r>
            <a:r>
              <a:rPr lang="ko-KR" altLang="en-US" dirty="0" smtClean="0"/>
              <a:t>영등포신촌지역</a:t>
            </a:r>
            <a:r>
              <a:rPr lang="en-US" altLang="ko-KR" dirty="0" smtClean="0"/>
              <a:t>, 3.</a:t>
            </a:r>
            <a:r>
              <a:rPr lang="ko-KR" altLang="en-US" dirty="0" smtClean="0"/>
              <a:t>도심지역</a:t>
            </a:r>
            <a:r>
              <a:rPr lang="en-US" altLang="ko-KR" dirty="0" smtClean="0"/>
              <a:t>, 4.</a:t>
            </a:r>
            <a:r>
              <a:rPr lang="ko-KR" altLang="en-US" dirty="0" smtClean="0"/>
              <a:t>기타지역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22" y="5047853"/>
            <a:ext cx="59626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54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랜덤포레스트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총 데이터 개수 </a:t>
            </a:r>
            <a:r>
              <a:rPr lang="en-US" altLang="ko-KR" dirty="0" smtClean="0"/>
              <a:t>: 3198</a:t>
            </a:r>
            <a:r>
              <a:rPr lang="ko-KR" altLang="en-US" dirty="0" smtClean="0"/>
              <a:t>개 데이터</a:t>
            </a:r>
            <a:endParaRPr lang="en-US" altLang="ko-KR" dirty="0" smtClean="0"/>
          </a:p>
          <a:p>
            <a:r>
              <a:rPr lang="ko-KR" altLang="en-US" dirty="0" smtClean="0"/>
              <a:t>총 데이터 중에서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Training </a:t>
            </a:r>
            <a:r>
              <a:rPr lang="ko-KR" altLang="en-US" dirty="0" smtClean="0"/>
              <a:t>데이터로 </a:t>
            </a:r>
            <a:r>
              <a:rPr lang="en-US" altLang="ko-KR" dirty="0" smtClean="0"/>
              <a:t>90%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Test </a:t>
            </a:r>
            <a:r>
              <a:rPr lang="ko-KR" altLang="en-US" dirty="0" smtClean="0"/>
              <a:t>데이터를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=&gt; </a:t>
            </a:r>
          </a:p>
          <a:p>
            <a:pPr lvl="1"/>
            <a:r>
              <a:rPr lang="en-US" altLang="ko-KR" dirty="0" smtClean="0"/>
              <a:t>test error : </a:t>
            </a:r>
            <a:r>
              <a:rPr lang="en-US" altLang="ko-KR" dirty="0" smtClean="0"/>
              <a:t>4816183</a:t>
            </a:r>
            <a:endParaRPr lang="en-US" altLang="ko-KR" dirty="0"/>
          </a:p>
          <a:p>
            <a:r>
              <a:rPr lang="ko-KR" altLang="en-US" dirty="0" err="1" smtClean="0"/>
              <a:t>랜덤포레스트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노드에서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변수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나무 개수 </a:t>
            </a:r>
            <a:r>
              <a:rPr lang="en-US" altLang="ko-KR" dirty="0" smtClean="0"/>
              <a:t>: 500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표준오차 </a:t>
            </a:r>
            <a:r>
              <a:rPr lang="en-US" altLang="ko-KR" dirty="0" smtClean="0"/>
              <a:t>: 4816183</a:t>
            </a:r>
            <a:r>
              <a:rPr lang="ko-KR" altLang="en-US" dirty="0" smtClean="0"/>
              <a:t>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948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4361938" cy="383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랜덤포레스트</a:t>
            </a:r>
            <a:r>
              <a:rPr lang="ko-KR" altLang="en-US" dirty="0" smtClean="0"/>
              <a:t> 에서</a:t>
            </a:r>
            <a:endParaRPr lang="en-US" altLang="ko-KR" dirty="0" smtClean="0"/>
          </a:p>
          <a:p>
            <a:r>
              <a:rPr lang="ko-KR" altLang="en-US" dirty="0" smtClean="0"/>
              <a:t>나무 </a:t>
            </a:r>
            <a:r>
              <a:rPr lang="ko-KR" altLang="en-US" dirty="0" err="1" smtClean="0"/>
              <a:t>개수별</a:t>
            </a:r>
            <a:r>
              <a:rPr lang="ko-KR" altLang="en-US" dirty="0" smtClean="0"/>
              <a:t> 에러 감소 그래프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74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predictModel.R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실행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Fitting </a:t>
            </a:r>
            <a:r>
              <a:rPr lang="ko-KR" altLang="en-US" dirty="0" smtClean="0"/>
              <a:t>시킨 </a:t>
            </a:r>
            <a:r>
              <a:rPr lang="ko-KR" altLang="en-US" dirty="0" err="1" smtClean="0"/>
              <a:t>랜덤포레스트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rf_model_market.RData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불러옴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값 가져와서 예측</a:t>
            </a:r>
            <a:endParaRPr lang="en-US" altLang="ko-KR" dirty="0" smtClean="0"/>
          </a:p>
          <a:p>
            <a:r>
              <a:rPr lang="ko-KR" altLang="en-US" dirty="0" err="1" smtClean="0"/>
              <a:t>예측값을</a:t>
            </a:r>
            <a:r>
              <a:rPr lang="ko-KR" altLang="en-US" dirty="0" smtClean="0"/>
              <a:t> 다시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1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 Script</a:t>
            </a:r>
            <a:r>
              <a:rPr lang="ko-KR" altLang="en-US" dirty="0" smtClean="0"/>
              <a:t>파일 실행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서버단에서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명령어 실행하는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까먹음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실행하도록 명령</a:t>
            </a:r>
            <a:endParaRPr lang="en-US" altLang="ko-KR" dirty="0" smtClean="0"/>
          </a:p>
          <a:p>
            <a:r>
              <a:rPr lang="en-US" altLang="ko-KR" dirty="0" err="1" smtClean="0"/>
              <a:t>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predictModel.R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실행됨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에서 예측된 값 가져와서 </a:t>
            </a:r>
            <a:r>
              <a:rPr lang="ko-KR" altLang="en-US" dirty="0" err="1" smtClean="0"/>
              <a:t>클라이언트단에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07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162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데이터(변수)</vt:lpstr>
      <vt:lpstr>R 분석(랜덤포레스트)</vt:lpstr>
      <vt:lpstr>PowerPoint 프레젠테이션</vt:lpstr>
      <vt:lpstr>Rscript 파일(predictModel.R) 실행 순서</vt:lpstr>
      <vt:lpstr>Node.js에서 R Script파일 실행 순서</vt:lpstr>
    </vt:vector>
  </TitlesOfParts>
  <Company>multi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</cp:revision>
  <dcterms:created xsi:type="dcterms:W3CDTF">2018-08-24T02:41:39Z</dcterms:created>
  <dcterms:modified xsi:type="dcterms:W3CDTF">2018-08-24T03:48:49Z</dcterms:modified>
</cp:coreProperties>
</file>