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-1" y="59380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Model-Based Classification for Digital PCR: Your Umbrella for Rain. </a:t>
            </a:r>
          </a:p>
          <a:p>
            <a:pPr algn="ctr"/>
            <a:r>
              <a:rPr lang="en-US" sz="2000" b="1" dirty="0"/>
              <a:t>Analytical Chemistry 2017 89(8): 4461-4467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404B2A-F561-A145-8526-D05376E7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46" y="692522"/>
            <a:ext cx="8574468" cy="46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27</cp:revision>
  <dcterms:created xsi:type="dcterms:W3CDTF">2017-01-03T09:02:19Z</dcterms:created>
  <dcterms:modified xsi:type="dcterms:W3CDTF">2018-06-13T11:19:30Z</dcterms:modified>
</cp:coreProperties>
</file>