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0799763" cy="5400675"/>
  <p:notesSz cx="6858000" cy="9144000"/>
  <p:defaultTextStyle>
    <a:defPPr>
      <a:defRPr lang="en-US"/>
    </a:defPPr>
    <a:lvl1pPr marL="0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1pPr>
    <a:lvl2pPr marL="356113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2pPr>
    <a:lvl3pPr marL="712226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3pPr>
    <a:lvl4pPr marL="1068339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4pPr>
    <a:lvl5pPr marL="142445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5pPr>
    <a:lvl6pPr marL="178056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6pPr>
    <a:lvl7pPr marL="2136678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7pPr>
    <a:lvl8pPr marL="249279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8pPr>
    <a:lvl9pPr marL="284890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37" d="100"/>
          <a:sy n="137" d="100"/>
        </p:scale>
        <p:origin x="216" y="248"/>
      </p:cViewPr>
      <p:guideLst>
        <p:guide orient="horz" pos="1701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4" y="1677712"/>
            <a:ext cx="9179799" cy="11576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060385"/>
            <a:ext cx="7559834" cy="13801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1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30" y="216280"/>
            <a:ext cx="2429947" cy="4608076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16280"/>
            <a:ext cx="7109844" cy="4608076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9" y="3470436"/>
            <a:ext cx="9179799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9" y="2289037"/>
            <a:ext cx="9179799" cy="11813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9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1" y="1208902"/>
            <a:ext cx="4771771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91" y="1712714"/>
            <a:ext cx="4771771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2" y="1208902"/>
            <a:ext cx="4773645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2" y="1712714"/>
            <a:ext cx="4773645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15026"/>
            <a:ext cx="3553048" cy="9151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10" y="215029"/>
            <a:ext cx="6037367" cy="4609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130143"/>
            <a:ext cx="3553048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3780474"/>
            <a:ext cx="6479858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482561"/>
            <a:ext cx="6479858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4226780"/>
            <a:ext cx="6479858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90" y="216278"/>
            <a:ext cx="9719787" cy="90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0" y="1260160"/>
            <a:ext cx="9719787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A3A7-1F67-9A4A-B8E5-E029D492957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21" y="5005626"/>
            <a:ext cx="341992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2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740EA6E-B0A9-B44B-B2A6-4C62035F9F56}"/>
              </a:ext>
            </a:extLst>
          </p:cNvPr>
          <p:cNvSpPr txBox="1"/>
          <p:nvPr/>
        </p:nvSpPr>
        <p:spPr>
          <a:xfrm>
            <a:off x="-1" y="59380"/>
            <a:ext cx="10799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Mass </a:t>
            </a:r>
            <a:r>
              <a:rPr lang="en-US" sz="2000" b="1" dirty="0" err="1"/>
              <a:t>spectrometrists</a:t>
            </a:r>
            <a:r>
              <a:rPr lang="en-US" sz="2000" b="1" dirty="0"/>
              <a:t> should search for all peptides, but assess only the ones they care about.</a:t>
            </a:r>
          </a:p>
          <a:p>
            <a:pPr algn="ctr"/>
            <a:r>
              <a:rPr lang="en-US" sz="2000" b="1" dirty="0"/>
              <a:t>Nature Methods 2017 14(7):643-644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6FB32-2977-B149-8D9E-C45579A6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316" y="908924"/>
            <a:ext cx="6619994" cy="43857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FBB6B0-A434-3C48-9828-D586F95BEB9C}"/>
              </a:ext>
            </a:extLst>
          </p:cNvPr>
          <p:cNvSpPr txBox="1"/>
          <p:nvPr/>
        </p:nvSpPr>
        <p:spPr>
          <a:xfrm>
            <a:off x="308951" y="1612911"/>
            <a:ext cx="2991716" cy="10156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Search against DB </a:t>
            </a:r>
          </a:p>
          <a:p>
            <a:pPr algn="ctr"/>
            <a:r>
              <a:rPr lang="en-US" sz="2000" dirty="0"/>
              <a:t>with all expected peptides:</a:t>
            </a:r>
          </a:p>
          <a:p>
            <a:pPr algn="ctr"/>
            <a:r>
              <a:rPr lang="en-US" sz="2000" dirty="0"/>
              <a:t>Search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19247-A611-1244-BC54-4B60AEFECCF6}"/>
              </a:ext>
            </a:extLst>
          </p:cNvPr>
          <p:cNvSpPr txBox="1"/>
          <p:nvPr/>
        </p:nvSpPr>
        <p:spPr>
          <a:xfrm>
            <a:off x="364801" y="3101797"/>
            <a:ext cx="2845907" cy="70788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Remove irrelevant PSMs: </a:t>
            </a:r>
          </a:p>
          <a:p>
            <a:pPr algn="ctr"/>
            <a:r>
              <a:rPr lang="en-US" sz="2000" dirty="0"/>
              <a:t>Subset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87245-A73B-B249-9905-DCE16371216B}"/>
              </a:ext>
            </a:extLst>
          </p:cNvPr>
          <p:cNvSpPr txBox="1"/>
          <p:nvPr/>
        </p:nvSpPr>
        <p:spPr>
          <a:xfrm>
            <a:off x="377174" y="4366878"/>
            <a:ext cx="2923493" cy="70788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FDR calculation on subset:</a:t>
            </a:r>
          </a:p>
          <a:p>
            <a:pPr algn="ctr"/>
            <a:r>
              <a:rPr lang="en-US" sz="2000" dirty="0"/>
              <a:t>Assess Subset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824FB6-9938-A04F-9A62-525A6CEC080C}"/>
              </a:ext>
            </a:extLst>
          </p:cNvPr>
          <p:cNvCxnSpPr>
            <a:cxnSpLocks/>
          </p:cNvCxnSpPr>
          <p:nvPr/>
        </p:nvCxnSpPr>
        <p:spPr>
          <a:xfrm>
            <a:off x="1843603" y="3835309"/>
            <a:ext cx="0" cy="533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8A528A1-6243-2E41-B3D2-091A7E91B78F}"/>
              </a:ext>
            </a:extLst>
          </p:cNvPr>
          <p:cNvSpPr/>
          <p:nvPr/>
        </p:nvSpPr>
        <p:spPr>
          <a:xfrm>
            <a:off x="3673409" y="3133508"/>
            <a:ext cx="3420316" cy="219287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A98690-C405-D142-B326-CC0658987272}"/>
              </a:ext>
            </a:extLst>
          </p:cNvPr>
          <p:cNvCxnSpPr>
            <a:cxnSpLocks/>
          </p:cNvCxnSpPr>
          <p:nvPr/>
        </p:nvCxnSpPr>
        <p:spPr>
          <a:xfrm flipH="1" flipV="1">
            <a:off x="3232443" y="1703540"/>
            <a:ext cx="440966" cy="140652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7328A4-B332-3544-8B76-044879E4AC5D}"/>
              </a:ext>
            </a:extLst>
          </p:cNvPr>
          <p:cNvCxnSpPr>
            <a:cxnSpLocks/>
          </p:cNvCxnSpPr>
          <p:nvPr/>
        </p:nvCxnSpPr>
        <p:spPr>
          <a:xfrm flipH="1" flipV="1">
            <a:off x="3244817" y="5063738"/>
            <a:ext cx="428593" cy="2626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936692-543A-A847-8394-C97C6A26D8F6}"/>
              </a:ext>
            </a:extLst>
          </p:cNvPr>
          <p:cNvCxnSpPr>
            <a:cxnSpLocks/>
          </p:cNvCxnSpPr>
          <p:nvPr/>
        </p:nvCxnSpPr>
        <p:spPr>
          <a:xfrm>
            <a:off x="1843603" y="2576146"/>
            <a:ext cx="0" cy="533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CECF8C1-474E-4E4A-B453-55E5BEB7D32B}"/>
              </a:ext>
            </a:extLst>
          </p:cNvPr>
          <p:cNvSpPr/>
          <p:nvPr/>
        </p:nvSpPr>
        <p:spPr>
          <a:xfrm>
            <a:off x="364800" y="1703540"/>
            <a:ext cx="2867643" cy="87260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0C40C1-16A6-CE47-8592-247D6F812D86}"/>
              </a:ext>
            </a:extLst>
          </p:cNvPr>
          <p:cNvSpPr/>
          <p:nvPr/>
        </p:nvSpPr>
        <p:spPr>
          <a:xfrm>
            <a:off x="364800" y="3101797"/>
            <a:ext cx="2867643" cy="7078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A53E21-00C4-FD43-8DB1-37ADCC548E15}"/>
              </a:ext>
            </a:extLst>
          </p:cNvPr>
          <p:cNvSpPr/>
          <p:nvPr/>
        </p:nvSpPr>
        <p:spPr>
          <a:xfrm>
            <a:off x="377174" y="4356095"/>
            <a:ext cx="2867643" cy="7078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45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Universiteit Gent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Van den Berge</dc:creator>
  <cp:lastModifiedBy>Lieven</cp:lastModifiedBy>
  <cp:revision>24</cp:revision>
  <dcterms:created xsi:type="dcterms:W3CDTF">2017-01-03T09:02:19Z</dcterms:created>
  <dcterms:modified xsi:type="dcterms:W3CDTF">2018-06-13T11:18:24Z</dcterms:modified>
</cp:coreProperties>
</file>